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9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3" r:id="rId22"/>
    <p:sldId id="306" r:id="rId23"/>
    <p:sldId id="307" r:id="rId24"/>
    <p:sldId id="256" r:id="rId25"/>
    <p:sldId id="266" r:id="rId26"/>
    <p:sldId id="268" r:id="rId27"/>
    <p:sldId id="270" r:id="rId28"/>
    <p:sldId id="311" r:id="rId29"/>
    <p:sldId id="310" r:id="rId30"/>
    <p:sldId id="275" r:id="rId31"/>
    <p:sldId id="274" r:id="rId32"/>
    <p:sldId id="273" r:id="rId33"/>
    <p:sldId id="271" r:id="rId34"/>
    <p:sldId id="276" r:id="rId35"/>
    <p:sldId id="277" r:id="rId36"/>
    <p:sldId id="278" r:id="rId37"/>
    <p:sldId id="279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12" r:id="rId5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4C2"/>
    <a:srgbClr val="CCCCFF"/>
    <a:srgbClr val="F8F8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1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27CB4-1BF4-4B65-87C3-C432B64972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6EB55-D9E4-44A7-9FE6-2E0FF9D885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9C1171E-F66A-447C-9250-F91F0EB43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2E974D8-5246-469A-90A4-2C02B2FA7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EB2BEAD-E4E1-4391-843B-20D9CB0F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D056-EF61-4DF9-8A53-346CBB262A95}" type="datetime1">
              <a:rPr lang="lt-LT" smtClean="0"/>
              <a:t>2022-02-22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AB35371-E636-4A2D-B7C5-3C7A1725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47B66A1-6DEF-40FD-8111-0A5B5A58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85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6DC36B2-E17D-4E3A-833B-DB9C2E4C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DAFF8CEA-6EE1-4BC9-A9C8-2A6CEF600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A231FDD-D01A-42E6-A902-DB8F498F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F753-9952-43F8-BF13-A2497DC2AA17}" type="datetime1">
              <a:rPr lang="lt-LT" smtClean="0"/>
              <a:t>2022-02-22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8636FF5-0AC4-4136-9D54-C7974363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E41DAAD-2B27-4992-B33A-56BFF840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82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F3105641-AD32-484D-8EA9-FAB14405E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BE96029-20C2-4C5F-B54F-679D212F2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171148C-47A9-4C5E-A0A2-299F9A62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030C-0F18-48D0-9252-93C912D0BFD5}" type="datetime1">
              <a:rPr lang="lt-LT" smtClean="0"/>
              <a:t>2022-02-22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5454A57-48B7-4BBF-890A-AA388A51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717C424-43EA-4306-AAC8-5DAF7B5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125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9FE45D-F1B7-49D7-BD81-6D433648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10F228E-AC3B-48CA-B80F-06C22C59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4199AB1-8AF8-49FA-B0B0-62C6E42C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8A2-C94E-47A2-B9B4-559BCE62C8F4}" type="datetime1">
              <a:rPr lang="lt-LT" smtClean="0"/>
              <a:t>2022-02-22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C802B8A-E8F6-43A6-B7A6-BBF37439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A52AEAC-7CFC-4619-8387-E005F05A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0115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3C018FA-2E05-4A89-A8C1-D8EB705A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3F03FD0-3F51-406E-B609-04019D1C1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E392BF9-4944-4DD6-9682-9057824F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89B3-EBA0-4432-B50D-DE21561C1875}" type="datetime1">
              <a:rPr lang="lt-LT" smtClean="0"/>
              <a:t>2022-02-22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FA994C2-BAF6-4794-ACAE-29590600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64C3E2E-6D1A-43FF-9566-395B283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940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1CA577-4A78-40CB-99F8-E7841CCB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C799305-ECBC-468E-820A-C75195BFD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29327A4-57C9-4F35-B96A-0DE0A4864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FB78B3EA-8A28-457E-8A59-D02BBE69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D97-FB9B-4364-9E51-725885A2C5C2}" type="datetime1">
              <a:rPr lang="lt-LT" smtClean="0"/>
              <a:t>2022-02-22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AD7A9D5-9A88-45C2-957F-ACD4D912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DF79D9D-7FD1-4AE9-A89E-338F3A46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359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F5FCAF-51DC-4F11-8103-0C220D80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BDC8707-8569-418C-B6EF-55042B95B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31A1D18-3879-4681-97F4-560441FEB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57C5D5A5-FAB3-4C6F-8921-5FC2BCC44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85CAE351-A39F-4317-B41F-A2A4CEA0C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0E93DB6F-A65B-4DE7-B614-23985F44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D15-B029-4810-9677-ED6F12E048EA}" type="datetime1">
              <a:rPr lang="lt-LT" smtClean="0"/>
              <a:t>2022-02-22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AEE49247-F816-463C-BF44-FD54D147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1E3D010E-47C2-4D6F-8912-08718740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876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B4B9BD8-EF0C-430C-B607-C6DFDFEC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2F073E87-F3D5-4557-A36E-F6EC4C83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A0F9-A103-4070-BF39-DFF2C42009DF}" type="datetime1">
              <a:rPr lang="lt-LT" smtClean="0"/>
              <a:t>2022-02-22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844A1A2-8DA5-4F0A-93AB-C40CA45B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D67569F-D1C9-4319-94AE-2216C297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674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3E188696-7499-407D-B46F-E9D5F532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0E26-0D0E-404D-BE3A-A42CFE83760A}" type="datetime1">
              <a:rPr lang="lt-LT" smtClean="0"/>
              <a:t>2022-02-22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0D23468-8FC5-4A21-9B6F-7EDDB81E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4D873A2-8C67-4F00-9E28-5495560B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975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380CD68-2EE6-4D87-82AA-4E0FAA7A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D79236C-C364-4AB0-85C9-978892F09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B1280FE-43E0-4B81-A5AC-D669218FE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FDCB9235-E942-43C4-95FA-12E8DC6B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8E47-75B4-4CA6-917B-7EE9790754EA}" type="datetime1">
              <a:rPr lang="lt-LT" smtClean="0"/>
              <a:t>2022-02-22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CE545EC-8717-48CE-BA43-5AE39A97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365586D-D067-4471-8F49-FD42480D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337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462786B-18B2-4E16-8454-455F81B6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EB593732-682B-43AE-B1E0-E034AB323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BEE12C3-6DCA-4745-8DBE-0C70D5080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9BD4DB1-6230-4DBC-BDA4-3DC43648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FCCD-946C-4BD7-A8ED-911F7921FC9C}" type="datetime1">
              <a:rPr lang="lt-LT" smtClean="0"/>
              <a:t>2022-02-22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3145D68-EB8C-4A49-84C1-279C8107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A436260-CAE0-4D6B-A038-11682A0A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496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3528B647-AF8E-4F31-904A-7DD11BFA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EAFFA5C-326D-4AC0-BF4F-5480FF5F6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4663180-49F9-468D-9834-D28E18D2B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8193-A908-47D5-AF8B-A5B06156C661}" type="datetime1">
              <a:rPr lang="lt-LT" smtClean="0"/>
              <a:t>2022-02-22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87627B1-0AB4-4BAC-8333-3A83C4B0F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B1E5C45-7B3F-474F-BF5C-E350E1801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4911-C637-4AAF-921A-33C496CFD6C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595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53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52.png"/><Relationship Id="rId34" Type="http://schemas.openxmlformats.org/officeDocument/2006/relationships/image" Target="../media/image57.png"/><Relationship Id="rId7" Type="http://schemas.openxmlformats.org/officeDocument/2006/relationships/image" Target="../media/image45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50.png"/><Relationship Id="rId25" Type="http://schemas.openxmlformats.org/officeDocument/2006/relationships/oleObject" Target="../embeddings/oleObject10.bin"/><Relationship Id="rId3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7.png"/><Relationship Id="rId24" Type="http://schemas.openxmlformats.org/officeDocument/2006/relationships/image" Target="../media/image62.png"/><Relationship Id="rId32" Type="http://schemas.openxmlformats.org/officeDocument/2006/relationships/image" Target="../media/image56.png"/><Relationship Id="rId5" Type="http://schemas.openxmlformats.org/officeDocument/2006/relationships/image" Target="../media/image59.png"/><Relationship Id="rId15" Type="http://schemas.openxmlformats.org/officeDocument/2006/relationships/image" Target="../media/image49.png"/><Relationship Id="rId23" Type="http://schemas.openxmlformats.org/officeDocument/2006/relationships/image" Target="../media/image61.png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51.png"/><Relationship Id="rId31" Type="http://schemas.openxmlformats.org/officeDocument/2006/relationships/oleObject" Target="../embeddings/oleObject13.bin"/><Relationship Id="rId4" Type="http://schemas.openxmlformats.org/officeDocument/2006/relationships/image" Target="../media/image44.png"/><Relationship Id="rId9" Type="http://schemas.openxmlformats.org/officeDocument/2006/relationships/image" Target="../media/image46.png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60.png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55.png"/><Relationship Id="rId35" Type="http://schemas.openxmlformats.org/officeDocument/2006/relationships/oleObject" Target="../embeddings/oleObject15.bin"/><Relationship Id="rId8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B719966D-1054-4102-A883-08CBF78A4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654" y="674703"/>
            <a:ext cx="6858000" cy="3086754"/>
          </a:xfrm>
        </p:spPr>
        <p:txBody>
          <a:bodyPr>
            <a:normAutofit fontScale="90000"/>
          </a:bodyPr>
          <a:lstStyle/>
          <a:p>
            <a:r>
              <a:rPr lang="lt-LT" sz="3600" b="1" dirty="0">
                <a:solidFill>
                  <a:srgbClr val="2404C2"/>
                </a:solidFill>
              </a:rPr>
              <a:t>Ilgalaikės programos </a:t>
            </a:r>
            <a:br>
              <a:rPr lang="lt-LT" sz="3600" b="1" dirty="0">
                <a:solidFill>
                  <a:srgbClr val="2404C2"/>
                </a:solidFill>
              </a:rPr>
            </a:br>
            <a:r>
              <a:rPr lang="lt-LT" sz="3600" b="1" dirty="0">
                <a:solidFill>
                  <a:srgbClr val="2404C2"/>
                </a:solidFill>
              </a:rPr>
              <a:t>„Mokytojo vidinė darna- kokybiškam meniniam ugdymui“</a:t>
            </a:r>
            <a:br>
              <a:rPr lang="lt-LT" sz="3600" b="1" dirty="0">
                <a:solidFill>
                  <a:srgbClr val="2404C2"/>
                </a:solidFill>
              </a:rPr>
            </a:br>
            <a:r>
              <a:rPr lang="lt-LT" sz="3600" b="1" dirty="0">
                <a:solidFill>
                  <a:srgbClr val="2404C2"/>
                </a:solidFill>
              </a:rPr>
              <a:t>V modulis </a:t>
            </a:r>
            <a:br>
              <a:rPr lang="lt-LT" b="1" dirty="0">
                <a:solidFill>
                  <a:srgbClr val="2404C2"/>
                </a:solidFill>
              </a:rPr>
            </a:br>
            <a:r>
              <a:rPr lang="lt-LT" b="1" dirty="0">
                <a:solidFill>
                  <a:srgbClr val="2404C2"/>
                </a:solidFill>
              </a:rPr>
              <a:t>„Finale“ panaudojimas meninio ugdymo mokytojo </a:t>
            </a:r>
            <a:r>
              <a:rPr lang="lt-LT" b="1" dirty="0" err="1">
                <a:solidFill>
                  <a:srgbClr val="2404C2"/>
                </a:solidFill>
              </a:rPr>
              <a:t>saviruošai</a:t>
            </a:r>
            <a:r>
              <a:rPr lang="lt-LT" b="1" dirty="0">
                <a:solidFill>
                  <a:srgbClr val="2404C2"/>
                </a:solidFill>
              </a:rPr>
              <a:t>“</a:t>
            </a:r>
          </a:p>
        </p:txBody>
      </p:sp>
      <p:sp>
        <p:nvSpPr>
          <p:cNvPr id="6" name="Antrinis pavadinimas 5">
            <a:extLst>
              <a:ext uri="{FF2B5EF4-FFF2-40B4-BE49-F238E27FC236}">
                <a16:creationId xmlns:a16="http://schemas.microsoft.com/office/drawing/2014/main" id="{4D36EB25-C36C-44F7-8787-3CB74779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186" y="4980374"/>
            <a:ext cx="6858000" cy="1583144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2404C2"/>
                </a:solidFill>
              </a:rPr>
              <a:t>Seminaro lektorės:	</a:t>
            </a:r>
          </a:p>
          <a:p>
            <a:r>
              <a:rPr lang="lt-LT" b="1" dirty="0">
                <a:solidFill>
                  <a:srgbClr val="2404C2"/>
                </a:solidFill>
              </a:rPr>
              <a:t>Daiva Andriūnienė, </a:t>
            </a:r>
            <a:r>
              <a:rPr lang="lt-LT" dirty="0">
                <a:solidFill>
                  <a:srgbClr val="2404C2"/>
                </a:solidFill>
              </a:rPr>
              <a:t>Panevėžio lopšelio-darželio „Žibutė“ meninio ugdymo mokytoja; </a:t>
            </a:r>
          </a:p>
          <a:p>
            <a:r>
              <a:rPr lang="lt-LT" b="1" dirty="0">
                <a:solidFill>
                  <a:srgbClr val="2404C2"/>
                </a:solidFill>
              </a:rPr>
              <a:t>Jolanta </a:t>
            </a:r>
            <a:r>
              <a:rPr lang="lt-LT" b="1" dirty="0" err="1">
                <a:solidFill>
                  <a:srgbClr val="2404C2"/>
                </a:solidFill>
              </a:rPr>
              <a:t>Valickienė</a:t>
            </a:r>
            <a:r>
              <a:rPr lang="lt-LT" b="1" dirty="0">
                <a:solidFill>
                  <a:srgbClr val="2404C2"/>
                </a:solidFill>
              </a:rPr>
              <a:t>, </a:t>
            </a:r>
            <a:r>
              <a:rPr lang="lt-LT" dirty="0">
                <a:solidFill>
                  <a:srgbClr val="2404C2"/>
                </a:solidFill>
              </a:rPr>
              <a:t>Panevėžio lopšelio-darželio „Riešutėlis“ meninio ugdymo vyresnioji mokytoja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8D52F46-F71A-42B2-9BAC-05EE70EE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1</a:t>
            </a:fld>
            <a:endParaRPr lang="lt-LT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8A4446-411B-4BB6-BEEB-C5AC4BD1742A}"/>
              </a:ext>
            </a:extLst>
          </p:cNvPr>
          <p:cNvSpPr txBox="1">
            <a:spLocks/>
          </p:cNvSpPr>
          <p:nvPr/>
        </p:nvSpPr>
        <p:spPr>
          <a:xfrm>
            <a:off x="611944" y="4002366"/>
            <a:ext cx="792011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b="1" dirty="0">
                <a:solidFill>
                  <a:srgbClr val="2404C2"/>
                </a:solidFill>
                <a:latin typeface="Arial" pitchFamily="34" charset="0"/>
                <a:cs typeface="Arial" pitchFamily="34" charset="0"/>
              </a:rPr>
              <a:t>2022-02-23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7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062" y="675250"/>
            <a:ext cx="7695027" cy="815926"/>
          </a:xfrm>
        </p:spPr>
        <p:txBody>
          <a:bodyPr>
            <a:normAutofit/>
          </a:bodyPr>
          <a:lstStyle/>
          <a:p>
            <a:r>
              <a:rPr lang="lt-LT" sz="2800" dirty="0">
                <a:latin typeface="Arial" pitchFamily="34" charset="0"/>
                <a:cs typeface="Arial" pitchFamily="34" charset="0"/>
              </a:rPr>
              <a:t>Nurodykite kalbą kuria instaliuoti programą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dell\Desktop\FINALE\1\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663" y="1927274"/>
            <a:ext cx="6608158" cy="386861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10</a:t>
            </a:fld>
            <a:endParaRPr lang="lt-L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535" y="633046"/>
            <a:ext cx="7371471" cy="590843"/>
          </a:xfrm>
        </p:spPr>
        <p:txBody>
          <a:bodyPr>
            <a:normAutofit fontScale="90000"/>
          </a:bodyPr>
          <a:lstStyle/>
          <a:p>
            <a:r>
              <a:rPr lang="lt-LT" sz="2800" dirty="0">
                <a:latin typeface="Arial" pitchFamily="34" charset="0"/>
                <a:cs typeface="Arial" pitchFamily="34" charset="0"/>
              </a:rPr>
              <a:t>Reikalingos šios programos, pažymėtos varnele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dell\Desktop\FINALE\1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988" y="1491175"/>
            <a:ext cx="6189783" cy="475488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11</a:t>
            </a:fld>
            <a:endParaRPr lang="lt-L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114" y="745588"/>
            <a:ext cx="8060788" cy="604910"/>
          </a:xfrm>
        </p:spPr>
        <p:txBody>
          <a:bodyPr>
            <a:noAutofit/>
          </a:bodyPr>
          <a:lstStyle/>
          <a:p>
            <a:r>
              <a:rPr lang="lt-LT" sz="2800" dirty="0">
                <a:latin typeface="Arial" pitchFamily="34" charset="0"/>
                <a:cs typeface="Arial" pitchFamily="34" charset="0"/>
              </a:rPr>
              <a:t>Galime atsisiųsti ir išsisaugoti jas. Spaudžiame Install.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dell\Desktop\FINALE\1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37" y="1490651"/>
            <a:ext cx="6625883" cy="486794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12</a:t>
            </a:fld>
            <a:endParaRPr lang="lt-L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046" y="717452"/>
            <a:ext cx="8215531" cy="689317"/>
          </a:xfrm>
        </p:spPr>
        <p:txBody>
          <a:bodyPr>
            <a:normAutofit/>
          </a:bodyPr>
          <a:lstStyle/>
          <a:p>
            <a:r>
              <a:rPr lang="lt-LT" sz="2800" dirty="0">
                <a:latin typeface="Arial" pitchFamily="34" charset="0"/>
                <a:cs typeface="Arial" pitchFamily="34" charset="0"/>
              </a:rPr>
              <a:t>Sekantys žingsniai pažymėti žalia spalva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dell\Desktop\FINALE\1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700" y="1674056"/>
            <a:ext cx="6752493" cy="465086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13</a:t>
            </a:fld>
            <a:endParaRPr lang="lt-L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esktop\FINALE\1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497" y="506438"/>
            <a:ext cx="6819019" cy="528893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14</a:t>
            </a:fld>
            <a:endParaRPr lang="lt-L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15</a:t>
            </a:fld>
            <a:endParaRPr lang="lt-LT"/>
          </a:p>
        </p:txBody>
      </p:sp>
      <p:pic>
        <p:nvPicPr>
          <p:cNvPr id="13314" name="Picture 2" descr="C:\Users\dell\Desktop\FINALE\1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8970" y="519354"/>
            <a:ext cx="6765061" cy="5206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16</a:t>
            </a:fld>
            <a:endParaRPr lang="lt-LT"/>
          </a:p>
        </p:txBody>
      </p:sp>
      <p:pic>
        <p:nvPicPr>
          <p:cNvPr id="14338" name="Picture 2" descr="C:\Users\dell\Desktop\FINALE\1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7122" y="545342"/>
            <a:ext cx="7185143" cy="5588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17</a:t>
            </a:fld>
            <a:endParaRPr lang="lt-LT"/>
          </a:p>
        </p:txBody>
      </p:sp>
      <p:pic>
        <p:nvPicPr>
          <p:cNvPr id="15362" name="Picture 2" descr="C:\Users\dell\Desktop\FINALE\1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483" y="511982"/>
            <a:ext cx="7202659" cy="5438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18</a:t>
            </a:fld>
            <a:endParaRPr lang="lt-LT"/>
          </a:p>
        </p:txBody>
      </p:sp>
      <p:pic>
        <p:nvPicPr>
          <p:cNvPr id="16386" name="Picture 2" descr="C:\Users\dell\Desktop\FINALE\1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078" y="618979"/>
            <a:ext cx="7343334" cy="5594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19</a:t>
            </a:fld>
            <a:endParaRPr lang="lt-LT"/>
          </a:p>
        </p:txBody>
      </p:sp>
      <p:pic>
        <p:nvPicPr>
          <p:cNvPr id="17410" name="Picture 2" descr="C:\Users\dell\Desktop\FINALE\1\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1515" y="661181"/>
            <a:ext cx="6991642" cy="549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6" y="4447822"/>
            <a:ext cx="7948246" cy="111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t-LT" sz="3600" b="1" dirty="0">
                <a:latin typeface="Arial" pitchFamily="34" charset="0"/>
                <a:cs typeface="Arial" pitchFamily="34" charset="0"/>
              </a:rPr>
              <a:t>Kaip atsisiųsti ir išsisaugoti savo kompiuteryje </a:t>
            </a:r>
            <a:r>
              <a:rPr lang="lt-LT" sz="4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Finale</a:t>
            </a:r>
            <a:r>
              <a:rPr lang="lt-LT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3600" b="1" dirty="0">
                <a:latin typeface="Arial" pitchFamily="34" charset="0"/>
                <a:cs typeface="Arial" pitchFamily="34" charset="0"/>
              </a:rPr>
              <a:t>programą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2</a:t>
            </a:fld>
            <a:endParaRPr lang="lt-LT"/>
          </a:p>
        </p:txBody>
      </p:sp>
      <p:pic>
        <p:nvPicPr>
          <p:cNvPr id="5" name="Picture 2" descr="C:\Users\dell\Desktop\FINALE\1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900" y="628981"/>
            <a:ext cx="3351757" cy="3220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20</a:t>
            </a:fld>
            <a:endParaRPr lang="lt-LT"/>
          </a:p>
        </p:txBody>
      </p:sp>
      <p:pic>
        <p:nvPicPr>
          <p:cNvPr id="18434" name="Picture 2" descr="C:\Users\dell\Desktop\FINALE\1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093" y="646432"/>
            <a:ext cx="7131315" cy="5613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391" y="1178633"/>
            <a:ext cx="6858000" cy="1480160"/>
          </a:xfrm>
        </p:spPr>
        <p:txBody>
          <a:bodyPr>
            <a:normAutofit fontScale="90000"/>
          </a:bodyPr>
          <a:lstStyle/>
          <a:p>
            <a:br>
              <a:rPr lang="lt-LT" sz="2800" dirty="0">
                <a:latin typeface="Arial" pitchFamily="34" charset="0"/>
                <a:cs typeface="Arial" pitchFamily="34" charset="0"/>
              </a:rPr>
            </a:br>
            <a:br>
              <a:rPr lang="lt-LT" sz="2800" dirty="0">
                <a:latin typeface="Arial" pitchFamily="34" charset="0"/>
                <a:cs typeface="Arial" pitchFamily="34" charset="0"/>
              </a:rPr>
            </a:br>
            <a:br>
              <a:rPr lang="lt-LT" sz="2800" dirty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5190978"/>
            <a:ext cx="7877908" cy="900332"/>
          </a:xfrm>
        </p:spPr>
        <p:txBody>
          <a:bodyPr>
            <a:normAutofit/>
          </a:bodyPr>
          <a:lstStyle/>
          <a:p>
            <a:r>
              <a:rPr lang="lt-LT" sz="2800" dirty="0">
                <a:latin typeface="Arial" pitchFamily="34" charset="0"/>
                <a:cs typeface="Arial" pitchFamily="34" charset="0"/>
              </a:rPr>
              <a:t>Programa </a:t>
            </a:r>
            <a:r>
              <a:rPr lang="lt-L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Finale</a:t>
            </a:r>
            <a:r>
              <a:rPr lang="lt-LT" sz="2800" dirty="0">
                <a:latin typeface="Arial" pitchFamily="34" charset="0"/>
                <a:cs typeface="Arial" pitchFamily="34" charset="0"/>
              </a:rPr>
              <a:t> atsisiųsta  </a:t>
            </a:r>
            <a:br>
              <a:rPr lang="lt-LT" sz="2800" dirty="0"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21</a:t>
            </a:fld>
            <a:endParaRPr lang="lt-LT"/>
          </a:p>
        </p:txBody>
      </p:sp>
      <p:pic>
        <p:nvPicPr>
          <p:cNvPr id="5" name="Picture 2" descr="C:\Users\dell\Desktop\FINALE\1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972" y="450165"/>
            <a:ext cx="4509451" cy="4339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422" y="534573"/>
            <a:ext cx="8567224" cy="759656"/>
          </a:xfrm>
        </p:spPr>
        <p:txBody>
          <a:bodyPr>
            <a:normAutofit fontScale="90000"/>
          </a:bodyPr>
          <a:lstStyle/>
          <a:p>
            <a:r>
              <a:rPr lang="lt-LT" sz="2800" dirty="0">
                <a:latin typeface="Arial" pitchFamily="34" charset="0"/>
                <a:cs typeface="Arial" pitchFamily="34" charset="0"/>
              </a:rPr>
              <a:t>Spaudžiame nuorodą - priminti man vėliau</a:t>
            </a:r>
            <a:br>
              <a:rPr lang="lt-LT" sz="2800" dirty="0">
                <a:latin typeface="Arial" pitchFamily="34" charset="0"/>
                <a:cs typeface="Arial" pitchFamily="34" charset="0"/>
              </a:rPr>
            </a:br>
            <a:r>
              <a:rPr lang="lt-LT" sz="2800" dirty="0">
                <a:latin typeface="Arial" pitchFamily="34" charset="0"/>
                <a:cs typeface="Arial" pitchFamily="34" charset="0"/>
              </a:rPr>
              <a:t> (apibrauktą žalia spalva)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22</a:t>
            </a:fld>
            <a:endParaRPr lang="lt-LT"/>
          </a:p>
        </p:txBody>
      </p:sp>
      <p:pic>
        <p:nvPicPr>
          <p:cNvPr id="20482" name="Picture 2" descr="C:\Users\dell\Desktop\FINALE\1\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72" y="1589648"/>
            <a:ext cx="8840761" cy="4972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90845"/>
            <a:ext cx="6858000" cy="618978"/>
          </a:xfrm>
        </p:spPr>
        <p:txBody>
          <a:bodyPr>
            <a:normAutofit/>
          </a:bodyPr>
          <a:lstStyle/>
          <a:p>
            <a:r>
              <a:rPr lang="lt-LT" sz="2800" dirty="0">
                <a:latin typeface="Arial" pitchFamily="34" charset="0"/>
                <a:cs typeface="Arial" pitchFamily="34" charset="0"/>
              </a:rPr>
              <a:t>Prireikus mes programą vėl atsidarome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23</a:t>
            </a:fld>
            <a:endParaRPr lang="lt-LT"/>
          </a:p>
        </p:txBody>
      </p:sp>
      <p:pic>
        <p:nvPicPr>
          <p:cNvPr id="21506" name="Picture 2" descr="C:\Users\dell\Desktop\FINALE\1\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114" y="1659987"/>
            <a:ext cx="8102992" cy="4684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6999AA2-35AE-4D6D-94ED-A3F05CDBE0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9600" b="1" dirty="0">
                <a:solidFill>
                  <a:srgbClr val="2404C2"/>
                </a:solidFill>
              </a:rPr>
              <a:t>Finale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1304396-F9A9-439C-AAE1-548F509AA5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>
                <a:solidFill>
                  <a:srgbClr val="2404C2"/>
                </a:solidFill>
              </a:rPr>
              <a:t>NATŲ RAŠYMO REDAKTORIUS</a:t>
            </a:r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8FA29DFF-CDA7-4F9A-99D5-61BDD10C7BCD}"/>
              </a:ext>
            </a:extLst>
          </p:cNvPr>
          <p:cNvSpPr txBox="1">
            <a:spLocks/>
          </p:cNvSpPr>
          <p:nvPr/>
        </p:nvSpPr>
        <p:spPr>
          <a:xfrm>
            <a:off x="1249532" y="3542114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8000" b="1" dirty="0">
                <a:solidFill>
                  <a:srgbClr val="2404C2"/>
                </a:solidFill>
              </a:rPr>
              <a:t>PRADŽIA</a:t>
            </a:r>
          </a:p>
        </p:txBody>
      </p:sp>
    </p:spTree>
    <p:extLst>
      <p:ext uri="{BB962C8B-B14F-4D97-AF65-F5344CB8AC3E}">
        <p14:creationId xmlns:p14="http://schemas.microsoft.com/office/powerpoint/2010/main" val="1616704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9F0E75C-044C-4E34-8539-F945D8DC4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27" y="1007443"/>
            <a:ext cx="6307931" cy="493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17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A3A4DD70-CA16-4ADE-BC53-DF410EB46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7" y="1116355"/>
            <a:ext cx="8815526" cy="46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8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ė 52">
            <a:extLst>
              <a:ext uri="{FF2B5EF4-FFF2-40B4-BE49-F238E27FC236}">
                <a16:creationId xmlns:a16="http://schemas.microsoft.com/office/drawing/2014/main" id="{5F28F21C-443D-41DA-B0C7-975ED0A508EA}"/>
              </a:ext>
            </a:extLst>
          </p:cNvPr>
          <p:cNvGrpSpPr/>
          <p:nvPr/>
        </p:nvGrpSpPr>
        <p:grpSpPr>
          <a:xfrm>
            <a:off x="140594" y="1914800"/>
            <a:ext cx="8692688" cy="3563421"/>
            <a:chOff x="34062" y="387840"/>
            <a:chExt cx="8692688" cy="3563421"/>
          </a:xfrm>
        </p:grpSpPr>
        <p:pic>
          <p:nvPicPr>
            <p:cNvPr id="2" name="Paveikslėlis 1">
              <a:extLst>
                <a:ext uri="{FF2B5EF4-FFF2-40B4-BE49-F238E27FC236}">
                  <a16:creationId xmlns:a16="http://schemas.microsoft.com/office/drawing/2014/main" id="{CE30FF83-BD79-46F3-8780-CD5516F84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948" r="3019" b="43395"/>
            <a:stretch/>
          </p:blipFill>
          <p:spPr>
            <a:xfrm>
              <a:off x="163651" y="1866936"/>
              <a:ext cx="8563099" cy="464608"/>
            </a:xfrm>
            <a:prstGeom prst="rect">
              <a:avLst/>
            </a:prstGeom>
          </p:spPr>
        </p:pic>
        <p:sp>
          <p:nvSpPr>
            <p:cNvPr id="47" name="Kalbos debesėlis: stačiakampis 46">
              <a:extLst>
                <a:ext uri="{FF2B5EF4-FFF2-40B4-BE49-F238E27FC236}">
                  <a16:creationId xmlns:a16="http://schemas.microsoft.com/office/drawing/2014/main" id="{3735DD7B-2BAD-4D2C-95A9-0C5B0E0C30F7}"/>
                </a:ext>
              </a:extLst>
            </p:cNvPr>
            <p:cNvSpPr/>
            <p:nvPr/>
          </p:nvSpPr>
          <p:spPr>
            <a:xfrm>
              <a:off x="42261" y="1233433"/>
              <a:ext cx="1268274" cy="288925"/>
            </a:xfrm>
            <a:prstGeom prst="wedgeRectCallout">
              <a:avLst>
                <a:gd name="adj1" fmla="val -22208"/>
                <a:gd name="adj2" fmla="val 24918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pasirinkimas</a:t>
              </a:r>
              <a:endParaRPr lang="lt-LT" sz="2400" dirty="0">
                <a:solidFill>
                  <a:srgbClr val="2404C2"/>
                </a:solidFill>
              </a:endParaRPr>
            </a:p>
          </p:txBody>
        </p:sp>
        <p:sp>
          <p:nvSpPr>
            <p:cNvPr id="59" name="Kalbos debesėlis: stačiakampis 58">
              <a:extLst>
                <a:ext uri="{FF2B5EF4-FFF2-40B4-BE49-F238E27FC236}">
                  <a16:creationId xmlns:a16="http://schemas.microsoft.com/office/drawing/2014/main" id="{8449B296-1992-43CC-858B-9161E4BCD655}"/>
                </a:ext>
              </a:extLst>
            </p:cNvPr>
            <p:cNvSpPr/>
            <p:nvPr/>
          </p:nvSpPr>
          <p:spPr>
            <a:xfrm>
              <a:off x="34062" y="2855861"/>
              <a:ext cx="1455738" cy="273077"/>
            </a:xfrm>
            <a:prstGeom prst="wedgeRectCallout">
              <a:avLst>
                <a:gd name="adj1" fmla="val -386"/>
                <a:gd name="adj2" fmla="val -33730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penklinė</a:t>
              </a:r>
            </a:p>
          </p:txBody>
        </p:sp>
        <p:sp>
          <p:nvSpPr>
            <p:cNvPr id="60" name="Kalbos debesėlis: stačiakampis 59">
              <a:extLst>
                <a:ext uri="{FF2B5EF4-FFF2-40B4-BE49-F238E27FC236}">
                  <a16:creationId xmlns:a16="http://schemas.microsoft.com/office/drawing/2014/main" id="{AC55FD8A-559A-4278-BDAE-9E86E585EF43}"/>
                </a:ext>
              </a:extLst>
            </p:cNvPr>
            <p:cNvSpPr/>
            <p:nvPr/>
          </p:nvSpPr>
          <p:spPr>
            <a:xfrm>
              <a:off x="1219200" y="3260582"/>
              <a:ext cx="756571" cy="307274"/>
            </a:xfrm>
            <a:prstGeom prst="wedgeRectCallout">
              <a:avLst>
                <a:gd name="adj1" fmla="val 833"/>
                <a:gd name="adj2" fmla="val -42833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metras</a:t>
              </a:r>
              <a:endParaRPr lang="lt-LT" sz="2400" dirty="0">
                <a:solidFill>
                  <a:srgbClr val="2404C2"/>
                </a:solidFill>
              </a:endParaRPr>
            </a:p>
          </p:txBody>
        </p:sp>
        <p:sp>
          <p:nvSpPr>
            <p:cNvPr id="61" name="Kalbos debesėlis: stačiakampis 60">
              <a:extLst>
                <a:ext uri="{FF2B5EF4-FFF2-40B4-BE49-F238E27FC236}">
                  <a16:creationId xmlns:a16="http://schemas.microsoft.com/office/drawing/2014/main" id="{99C35CB4-0969-4A9A-AB69-3C8BDC930BD3}"/>
                </a:ext>
              </a:extLst>
            </p:cNvPr>
            <p:cNvSpPr/>
            <p:nvPr/>
          </p:nvSpPr>
          <p:spPr>
            <a:xfrm>
              <a:off x="1859899" y="2895825"/>
              <a:ext cx="756570" cy="290987"/>
            </a:xfrm>
            <a:prstGeom prst="wedgeRectCallout">
              <a:avLst>
                <a:gd name="adj1" fmla="val 19090"/>
                <a:gd name="adj2" fmla="val -30419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taktas</a:t>
              </a:r>
            </a:p>
          </p:txBody>
        </p:sp>
        <p:sp>
          <p:nvSpPr>
            <p:cNvPr id="62" name="Kalbos debesėlis: stačiakampis 61">
              <a:extLst>
                <a:ext uri="{FF2B5EF4-FFF2-40B4-BE49-F238E27FC236}">
                  <a16:creationId xmlns:a16="http://schemas.microsoft.com/office/drawing/2014/main" id="{619C75FF-C1F0-45C8-94AC-7F5819245F8E}"/>
                </a:ext>
              </a:extLst>
            </p:cNvPr>
            <p:cNvSpPr/>
            <p:nvPr/>
          </p:nvSpPr>
          <p:spPr>
            <a:xfrm>
              <a:off x="2530137" y="3190498"/>
              <a:ext cx="1010196" cy="480691"/>
            </a:xfrm>
            <a:prstGeom prst="wedgeRectCallout">
              <a:avLst>
                <a:gd name="adj1" fmla="val 15969"/>
                <a:gd name="adj2" fmla="val -2636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greitas</a:t>
              </a:r>
              <a:r>
                <a:rPr lang="lt-LT" sz="1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įvedimas</a:t>
              </a:r>
            </a:p>
          </p:txBody>
        </p:sp>
        <p:sp>
          <p:nvSpPr>
            <p:cNvPr id="65" name="Kalbos debesėlis: stačiakampis 64">
              <a:extLst>
                <a:ext uri="{FF2B5EF4-FFF2-40B4-BE49-F238E27FC236}">
                  <a16:creationId xmlns:a16="http://schemas.microsoft.com/office/drawing/2014/main" id="{0466C27C-A2EA-42AA-90B7-7998EB1F885E}"/>
                </a:ext>
              </a:extLst>
            </p:cNvPr>
            <p:cNvSpPr/>
            <p:nvPr/>
          </p:nvSpPr>
          <p:spPr>
            <a:xfrm>
              <a:off x="5050929" y="2855861"/>
              <a:ext cx="965755" cy="273077"/>
            </a:xfrm>
            <a:prstGeom prst="wedgeRectCallout">
              <a:avLst>
                <a:gd name="adj1" fmla="val 4224"/>
                <a:gd name="adj2" fmla="val -28501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reprizos</a:t>
              </a:r>
            </a:p>
          </p:txBody>
        </p:sp>
        <p:sp>
          <p:nvSpPr>
            <p:cNvPr id="66" name="Kalbos debesėlis: stačiakampis 65">
              <a:extLst>
                <a:ext uri="{FF2B5EF4-FFF2-40B4-BE49-F238E27FC236}">
                  <a16:creationId xmlns:a16="http://schemas.microsoft.com/office/drawing/2014/main" id="{55D0FF2A-B0AB-4907-820B-A210FFEB291D}"/>
                </a:ext>
              </a:extLst>
            </p:cNvPr>
            <p:cNvSpPr/>
            <p:nvPr/>
          </p:nvSpPr>
          <p:spPr>
            <a:xfrm>
              <a:off x="6011686" y="387840"/>
              <a:ext cx="949964" cy="487684"/>
            </a:xfrm>
            <a:prstGeom prst="wedgeRectCallout">
              <a:avLst>
                <a:gd name="adj1" fmla="val -49688"/>
                <a:gd name="adj2" fmla="val 27741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akordų</a:t>
              </a:r>
              <a:r>
                <a:rPr lang="lt-LT" sz="1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įrankiai</a:t>
              </a:r>
            </a:p>
          </p:txBody>
        </p:sp>
        <p:sp>
          <p:nvSpPr>
            <p:cNvPr id="67" name="Kalbos debesėlis: stačiakampis 66">
              <a:extLst>
                <a:ext uri="{FF2B5EF4-FFF2-40B4-BE49-F238E27FC236}">
                  <a16:creationId xmlns:a16="http://schemas.microsoft.com/office/drawing/2014/main" id="{E72FF99F-41C5-40F4-B52B-59B5303E8A87}"/>
                </a:ext>
              </a:extLst>
            </p:cNvPr>
            <p:cNvSpPr/>
            <p:nvPr/>
          </p:nvSpPr>
          <p:spPr>
            <a:xfrm>
              <a:off x="6522700" y="1399840"/>
              <a:ext cx="1455738" cy="273077"/>
            </a:xfrm>
            <a:prstGeom prst="wedgeRectCallout">
              <a:avLst>
                <a:gd name="adj1" fmla="val -35148"/>
                <a:gd name="adj2" fmla="val 1926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teksto įrankiai</a:t>
              </a:r>
            </a:p>
          </p:txBody>
        </p:sp>
        <p:sp>
          <p:nvSpPr>
            <p:cNvPr id="68" name="Kalbos debesėlis: stačiakampis 67">
              <a:extLst>
                <a:ext uri="{FF2B5EF4-FFF2-40B4-BE49-F238E27FC236}">
                  <a16:creationId xmlns:a16="http://schemas.microsoft.com/office/drawing/2014/main" id="{04BE3A41-A4A1-4970-9069-E1674DD9AF96}"/>
                </a:ext>
              </a:extLst>
            </p:cNvPr>
            <p:cNvSpPr/>
            <p:nvPr/>
          </p:nvSpPr>
          <p:spPr>
            <a:xfrm>
              <a:off x="6835806" y="3429001"/>
              <a:ext cx="1142632" cy="522260"/>
            </a:xfrm>
            <a:prstGeom prst="wedgeRectCallout">
              <a:avLst>
                <a:gd name="adj1" fmla="val 18978"/>
                <a:gd name="adj2" fmla="val -2831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puslapio nustatymai</a:t>
              </a:r>
            </a:p>
          </p:txBody>
        </p:sp>
        <p:sp>
          <p:nvSpPr>
            <p:cNvPr id="69" name="Kalbos debesėlis: stačiakampis 68">
              <a:extLst>
                <a:ext uri="{FF2B5EF4-FFF2-40B4-BE49-F238E27FC236}">
                  <a16:creationId xmlns:a16="http://schemas.microsoft.com/office/drawing/2014/main" id="{69850AD1-8D66-4AA2-A49E-D5305FF9BB29}"/>
                </a:ext>
              </a:extLst>
            </p:cNvPr>
            <p:cNvSpPr/>
            <p:nvPr/>
          </p:nvSpPr>
          <p:spPr>
            <a:xfrm>
              <a:off x="1064642" y="669968"/>
              <a:ext cx="1268274" cy="487685"/>
            </a:xfrm>
            <a:prstGeom prst="wedgeRectCallout">
              <a:avLst>
                <a:gd name="adj1" fmla="val -35508"/>
                <a:gd name="adj2" fmla="val 2412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lt-LT" sz="1600" dirty="0" err="1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prieraktiniai</a:t>
              </a:r>
              <a:r>
                <a:rPr lang="lt-LT" sz="1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ženklai</a:t>
              </a:r>
            </a:p>
          </p:txBody>
        </p:sp>
        <p:sp>
          <p:nvSpPr>
            <p:cNvPr id="70" name="Kalbos debesėlis: stačiakampis 69">
              <a:extLst>
                <a:ext uri="{FF2B5EF4-FFF2-40B4-BE49-F238E27FC236}">
                  <a16:creationId xmlns:a16="http://schemas.microsoft.com/office/drawing/2014/main" id="{FF10642C-9237-4729-A9C6-6AB1F2DC9806}"/>
                </a:ext>
              </a:extLst>
            </p:cNvPr>
            <p:cNvSpPr/>
            <p:nvPr/>
          </p:nvSpPr>
          <p:spPr>
            <a:xfrm>
              <a:off x="5061722" y="1157653"/>
              <a:ext cx="949964" cy="288925"/>
            </a:xfrm>
            <a:prstGeom prst="wedgeRectCallout">
              <a:avLst>
                <a:gd name="adj1" fmla="val -30608"/>
                <a:gd name="adj2" fmla="val 2422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niuansai</a:t>
              </a:r>
            </a:p>
          </p:txBody>
        </p:sp>
        <p:sp>
          <p:nvSpPr>
            <p:cNvPr id="74" name="Kalbos debesėlis: stačiakampis 73">
              <a:extLst>
                <a:ext uri="{FF2B5EF4-FFF2-40B4-BE49-F238E27FC236}">
                  <a16:creationId xmlns:a16="http://schemas.microsoft.com/office/drawing/2014/main" id="{11E35168-93E2-4FEB-90B5-E0333988349A}"/>
                </a:ext>
              </a:extLst>
            </p:cNvPr>
            <p:cNvSpPr/>
            <p:nvPr/>
          </p:nvSpPr>
          <p:spPr>
            <a:xfrm>
              <a:off x="4065973" y="1066760"/>
              <a:ext cx="804617" cy="493979"/>
            </a:xfrm>
            <a:prstGeom prst="wedgeRectCallout">
              <a:avLst>
                <a:gd name="adj1" fmla="val -14515"/>
                <a:gd name="adj2" fmla="val 1500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lygos, linijos</a:t>
              </a:r>
            </a:p>
          </p:txBody>
        </p:sp>
        <p:sp>
          <p:nvSpPr>
            <p:cNvPr id="75" name="Kalbos debesėlis: stačiakampis 74">
              <a:extLst>
                <a:ext uri="{FF2B5EF4-FFF2-40B4-BE49-F238E27FC236}">
                  <a16:creationId xmlns:a16="http://schemas.microsoft.com/office/drawing/2014/main" id="{E9C133A2-6CC8-459C-B4E0-E2B822354A51}"/>
                </a:ext>
              </a:extLst>
            </p:cNvPr>
            <p:cNvSpPr/>
            <p:nvPr/>
          </p:nvSpPr>
          <p:spPr>
            <a:xfrm>
              <a:off x="3713950" y="2855861"/>
              <a:ext cx="1268274" cy="487685"/>
            </a:xfrm>
            <a:prstGeom prst="wedgeRectCallout">
              <a:avLst>
                <a:gd name="adj1" fmla="val 32390"/>
                <a:gd name="adj2" fmla="val -17741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artikuliacijos</a:t>
              </a:r>
              <a:r>
                <a:rPr lang="lt-LT" sz="1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ženklai</a:t>
              </a:r>
            </a:p>
          </p:txBody>
        </p:sp>
        <p:sp>
          <p:nvSpPr>
            <p:cNvPr id="76" name="Kalbos debesėlis: stačiakampis 75">
              <a:extLst>
                <a:ext uri="{FF2B5EF4-FFF2-40B4-BE49-F238E27FC236}">
                  <a16:creationId xmlns:a16="http://schemas.microsoft.com/office/drawing/2014/main" id="{2825F340-19E2-42EC-92CA-0CD030D434FE}"/>
                </a:ext>
              </a:extLst>
            </p:cNvPr>
            <p:cNvSpPr/>
            <p:nvPr/>
          </p:nvSpPr>
          <p:spPr>
            <a:xfrm>
              <a:off x="5910617" y="2340272"/>
              <a:ext cx="1594996" cy="475161"/>
            </a:xfrm>
            <a:prstGeom prst="wedgeRectCallout">
              <a:avLst>
                <a:gd name="adj1" fmla="val -21577"/>
                <a:gd name="adj2" fmla="val -768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teksto įrankiai </a:t>
              </a:r>
            </a:p>
            <a:p>
              <a:pPr algn="ctr"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(vokalo tekstas)</a:t>
              </a:r>
            </a:p>
          </p:txBody>
        </p:sp>
        <p:sp>
          <p:nvSpPr>
            <p:cNvPr id="77" name="Kalbos debesėlis: stačiakampis 76">
              <a:extLst>
                <a:ext uri="{FF2B5EF4-FFF2-40B4-BE49-F238E27FC236}">
                  <a16:creationId xmlns:a16="http://schemas.microsoft.com/office/drawing/2014/main" id="{5AFED96E-48D1-4749-9A3E-5404201E394E}"/>
                </a:ext>
              </a:extLst>
            </p:cNvPr>
            <p:cNvSpPr/>
            <p:nvPr/>
          </p:nvSpPr>
          <p:spPr>
            <a:xfrm>
              <a:off x="2543602" y="1205821"/>
              <a:ext cx="996731" cy="467096"/>
            </a:xfrm>
            <a:prstGeom prst="wedgeRectCallout">
              <a:avLst>
                <a:gd name="adj1" fmla="val -31055"/>
                <a:gd name="adj2" fmla="val 1063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paprastas</a:t>
              </a:r>
              <a:r>
                <a:rPr lang="lt-LT" sz="1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lt-LT" sz="1600" dirty="0">
                  <a:solidFill>
                    <a:srgbClr val="2404C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įvedimas</a:t>
              </a:r>
            </a:p>
          </p:txBody>
        </p:sp>
      </p:grpSp>
      <p:sp>
        <p:nvSpPr>
          <p:cNvPr id="54" name="Pavadinimas 53">
            <a:extLst>
              <a:ext uri="{FF2B5EF4-FFF2-40B4-BE49-F238E27FC236}">
                <a16:creationId xmlns:a16="http://schemas.microsoft.com/office/drawing/2014/main" id="{030E68A0-8D24-4E15-8263-1B620472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2404C2"/>
                </a:solidFill>
              </a:rPr>
              <a:t>Pagrindinio FINALE meniu reikšmės: </a:t>
            </a:r>
          </a:p>
        </p:txBody>
      </p:sp>
    </p:spTree>
    <p:extLst>
      <p:ext uri="{BB962C8B-B14F-4D97-AF65-F5344CB8AC3E}">
        <p14:creationId xmlns:p14="http://schemas.microsoft.com/office/powerpoint/2010/main" val="3723842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6E6E9188-C0E8-4E9D-96C2-69F42A51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28</a:t>
            </a:fld>
            <a:endParaRPr lang="lt-LT"/>
          </a:p>
        </p:txBody>
      </p:sp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id="{FC70A052-9831-44ED-AEB1-0D3FE6941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4778"/>
              </p:ext>
            </p:extLst>
          </p:nvPr>
        </p:nvGraphicFramePr>
        <p:xfrm>
          <a:off x="1611764" y="1398634"/>
          <a:ext cx="7106107" cy="4735839"/>
        </p:xfrm>
        <a:graphic>
          <a:graphicData uri="http://schemas.openxmlformats.org/drawingml/2006/table">
            <a:tbl>
              <a:tblPr firstRow="1" firstCol="1" bandRow="1"/>
              <a:tblGrid>
                <a:gridCol w="1855958">
                  <a:extLst>
                    <a:ext uri="{9D8B030D-6E8A-4147-A177-3AD203B41FA5}">
                      <a16:colId xmlns:a16="http://schemas.microsoft.com/office/drawing/2014/main" val="4014550872"/>
                    </a:ext>
                  </a:extLst>
                </a:gridCol>
                <a:gridCol w="1636177">
                  <a:extLst>
                    <a:ext uri="{9D8B030D-6E8A-4147-A177-3AD203B41FA5}">
                      <a16:colId xmlns:a16="http://schemas.microsoft.com/office/drawing/2014/main" val="2842045498"/>
                    </a:ext>
                  </a:extLst>
                </a:gridCol>
                <a:gridCol w="2386614">
                  <a:extLst>
                    <a:ext uri="{9D8B030D-6E8A-4147-A177-3AD203B41FA5}">
                      <a16:colId xmlns:a16="http://schemas.microsoft.com/office/drawing/2014/main" val="1054472588"/>
                    </a:ext>
                  </a:extLst>
                </a:gridCol>
                <a:gridCol w="1227358">
                  <a:extLst>
                    <a:ext uri="{9D8B030D-6E8A-4147-A177-3AD203B41FA5}">
                      <a16:colId xmlns:a16="http://schemas.microsoft.com/office/drawing/2014/main" val="2284687663"/>
                    </a:ext>
                  </a:extLst>
                </a:gridCol>
              </a:tblGrid>
              <a:tr h="471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pasirinkimas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lygos, linijos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699459"/>
                  </a:ext>
                </a:extLst>
              </a:tr>
              <a:tr h="479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penklinė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artikuliacijos ženklai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835430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prieraktiniai ženklai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niuansai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41226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metras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reprizos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528382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raktai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akordų įrankiai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747053"/>
                  </a:ext>
                </a:extLst>
              </a:tr>
              <a:tr h="479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taktas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teksto įrankiai (vokalo tekstas)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00244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paprastas įvedimas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teksto įrankiai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933105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greitas įvedimas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dydžio keitimas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686136"/>
                  </a:ext>
                </a:extLst>
              </a:tr>
              <a:tr h="479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hiperskraibas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puslapio nustatymai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376085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triolinės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figūros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04040"/>
                  </a:ext>
                </a:extLst>
              </a:tr>
            </a:tbl>
          </a:graphicData>
        </a:graphic>
      </p:graphicFrame>
      <p:graphicFrame>
        <p:nvGraphicFramePr>
          <p:cNvPr id="4" name="Objektas 3">
            <a:extLst>
              <a:ext uri="{FF2B5EF4-FFF2-40B4-BE49-F238E27FC236}">
                <a16:creationId xmlns:a16="http://schemas.microsoft.com/office/drawing/2014/main" id="{BA52BD2A-187C-460D-B091-220626DB8A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554823"/>
              </p:ext>
            </p:extLst>
          </p:nvPr>
        </p:nvGraphicFramePr>
        <p:xfrm>
          <a:off x="1794645" y="1472681"/>
          <a:ext cx="14319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Rastrinis vaizdas" r:id="rId3" imgW="2918713" imgH="586791" progId="Paint.Picture">
                  <p:embed/>
                </p:oleObj>
              </mc:Choice>
              <mc:Fallback>
                <p:oleObj name="Rastrinis vaizdas" r:id="rId3" imgW="2918713" imgH="586791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645" y="1472681"/>
                        <a:ext cx="143192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6" name="Paveikslėlis 3">
            <a:extLst>
              <a:ext uri="{FF2B5EF4-FFF2-40B4-BE49-F238E27FC236}">
                <a16:creationId xmlns:a16="http://schemas.microsoft.com/office/drawing/2014/main" id="{D390E33E-34D2-4229-9BA4-F880C9C99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41" y="1501967"/>
            <a:ext cx="1646237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ktas 4">
            <a:extLst>
              <a:ext uri="{FF2B5EF4-FFF2-40B4-BE49-F238E27FC236}">
                <a16:creationId xmlns:a16="http://schemas.microsoft.com/office/drawing/2014/main" id="{354EF238-1FF3-4A90-A9B2-63288BAB2A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76127"/>
              </p:ext>
            </p:extLst>
          </p:nvPr>
        </p:nvGraphicFramePr>
        <p:xfrm>
          <a:off x="1688328" y="1996241"/>
          <a:ext cx="1150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Rastrinis vaizdas" r:id="rId6" imgW="2446232" imgH="601905" progId="Paint.Picture">
                  <p:embed/>
                </p:oleObj>
              </mc:Choice>
              <mc:Fallback>
                <p:oleObj name="Rastrinis vaizdas" r:id="rId6" imgW="2446232" imgH="601905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328" y="1996241"/>
                        <a:ext cx="115093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as 5">
            <a:extLst>
              <a:ext uri="{FF2B5EF4-FFF2-40B4-BE49-F238E27FC236}">
                <a16:creationId xmlns:a16="http://schemas.microsoft.com/office/drawing/2014/main" id="{D375E9E1-F8B4-46F4-8D87-E19C4F267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591465"/>
              </p:ext>
            </p:extLst>
          </p:nvPr>
        </p:nvGraphicFramePr>
        <p:xfrm>
          <a:off x="5181778" y="1965115"/>
          <a:ext cx="15621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Rastrinis vaizdas" r:id="rId8" imgW="3284505" imgH="601905" progId="Paint.Picture">
                  <p:embed/>
                </p:oleObj>
              </mc:Choice>
              <mc:Fallback>
                <p:oleObj name="Rastrinis vaizdas" r:id="rId8" imgW="3284505" imgH="601905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778" y="1965115"/>
                        <a:ext cx="15621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as 6">
            <a:extLst>
              <a:ext uri="{FF2B5EF4-FFF2-40B4-BE49-F238E27FC236}">
                <a16:creationId xmlns:a16="http://schemas.microsoft.com/office/drawing/2014/main" id="{D9C9662A-594E-4E49-9FE1-56C7DE09C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550096"/>
              </p:ext>
            </p:extLst>
          </p:nvPr>
        </p:nvGraphicFramePr>
        <p:xfrm>
          <a:off x="1699864" y="2442167"/>
          <a:ext cx="17446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Rastrinis vaizdas" r:id="rId10" imgW="3551228" imgH="586791" progId="Paint.Picture">
                  <p:embed/>
                </p:oleObj>
              </mc:Choice>
              <mc:Fallback>
                <p:oleObj name="Rastrinis vaizdas" r:id="rId10" imgW="3551228" imgH="586791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864" y="2442167"/>
                        <a:ext cx="17446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as 7">
            <a:extLst>
              <a:ext uri="{FF2B5EF4-FFF2-40B4-BE49-F238E27FC236}">
                <a16:creationId xmlns:a16="http://schemas.microsoft.com/office/drawing/2014/main" id="{6886832D-78C4-4DDD-A31C-9668B8127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777564"/>
              </p:ext>
            </p:extLst>
          </p:nvPr>
        </p:nvGraphicFramePr>
        <p:xfrm>
          <a:off x="5183828" y="2442167"/>
          <a:ext cx="14779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Rastrinis vaizdas" r:id="rId12" imgW="3162574" imgH="586791" progId="Paint.Picture">
                  <p:embed/>
                </p:oleObj>
              </mc:Choice>
              <mc:Fallback>
                <p:oleObj name="Rastrinis vaizdas" r:id="rId12" imgW="3162574" imgH="586791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828" y="2442167"/>
                        <a:ext cx="14779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as 8">
            <a:extLst>
              <a:ext uri="{FF2B5EF4-FFF2-40B4-BE49-F238E27FC236}">
                <a16:creationId xmlns:a16="http://schemas.microsoft.com/office/drawing/2014/main" id="{C4693B67-83EB-488E-84E5-9146D8A56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686000"/>
              </p:ext>
            </p:extLst>
          </p:nvPr>
        </p:nvGraphicFramePr>
        <p:xfrm>
          <a:off x="1697206" y="2900395"/>
          <a:ext cx="1714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Rastrinis vaizdas" r:id="rId14" imgW="3718095" imgH="601905" progId="Paint.Picture">
                  <p:embed/>
                </p:oleObj>
              </mc:Choice>
              <mc:Fallback>
                <p:oleObj name="Rastrinis vaizdas" r:id="rId14" imgW="3718095" imgH="601905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206" y="2900395"/>
                        <a:ext cx="17145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as 9">
            <a:extLst>
              <a:ext uri="{FF2B5EF4-FFF2-40B4-BE49-F238E27FC236}">
                <a16:creationId xmlns:a16="http://schemas.microsoft.com/office/drawing/2014/main" id="{3C79A615-C0B8-481E-9E27-882C63211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865594"/>
              </p:ext>
            </p:extLst>
          </p:nvPr>
        </p:nvGraphicFramePr>
        <p:xfrm>
          <a:off x="5181778" y="2875792"/>
          <a:ext cx="13716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Rastrinis vaizdas" r:id="rId16" imgW="2674852" imgH="601905" progId="Paint.Picture">
                  <p:embed/>
                </p:oleObj>
              </mc:Choice>
              <mc:Fallback>
                <p:oleObj name="Rastrinis vaizdas" r:id="rId16" imgW="2674852" imgH="601905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778" y="2875792"/>
                        <a:ext cx="13716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as 10">
            <a:extLst>
              <a:ext uri="{FF2B5EF4-FFF2-40B4-BE49-F238E27FC236}">
                <a16:creationId xmlns:a16="http://schemas.microsoft.com/office/drawing/2014/main" id="{08984D44-8E90-4293-AE3F-C5F0245C1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01122"/>
              </p:ext>
            </p:extLst>
          </p:nvPr>
        </p:nvGraphicFramePr>
        <p:xfrm>
          <a:off x="1654621" y="3334020"/>
          <a:ext cx="11588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Rastrinis vaizdas" r:id="rId18" imgW="2309060" imgH="563810" progId="Paint.Picture">
                  <p:embed/>
                </p:oleObj>
              </mc:Choice>
              <mc:Fallback>
                <p:oleObj name="Rastrinis vaizdas" r:id="rId18" imgW="2309060" imgH="563810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621" y="3334020"/>
                        <a:ext cx="11588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as 11">
            <a:extLst>
              <a:ext uri="{FF2B5EF4-FFF2-40B4-BE49-F238E27FC236}">
                <a16:creationId xmlns:a16="http://schemas.microsoft.com/office/drawing/2014/main" id="{D9091C4B-C501-46CD-A9A1-BAFFF04F2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19048"/>
              </p:ext>
            </p:extLst>
          </p:nvPr>
        </p:nvGraphicFramePr>
        <p:xfrm>
          <a:off x="5181778" y="3353387"/>
          <a:ext cx="12573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Rastrinis vaizdas" r:id="rId20" imgW="2591025" imgH="594412" progId="Paint.Picture">
                  <p:embed/>
                </p:oleObj>
              </mc:Choice>
              <mc:Fallback>
                <p:oleObj name="Rastrinis vaizdas" r:id="rId20" imgW="2591025" imgH="594412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778" y="3353387"/>
                        <a:ext cx="12573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aveikslėlis 1">
            <a:extLst>
              <a:ext uri="{FF2B5EF4-FFF2-40B4-BE49-F238E27FC236}">
                <a16:creationId xmlns:a16="http://schemas.microsoft.com/office/drawing/2014/main" id="{82B65F93-D95E-4BC9-B568-66A03C07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71" y="3820285"/>
            <a:ext cx="13938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aveikslėlis 4">
            <a:extLst>
              <a:ext uri="{FF2B5EF4-FFF2-40B4-BE49-F238E27FC236}">
                <a16:creationId xmlns:a16="http://schemas.microsoft.com/office/drawing/2014/main" id="{D5523219-BFE3-443F-B55F-F491BED9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17" y="3787012"/>
            <a:ext cx="12192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aveikslėlis 2">
            <a:extLst>
              <a:ext uri="{FF2B5EF4-FFF2-40B4-BE49-F238E27FC236}">
                <a16:creationId xmlns:a16="http://schemas.microsoft.com/office/drawing/2014/main" id="{CC7B006C-593E-45BD-9BA3-6B977B8A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20" y="4273134"/>
            <a:ext cx="16764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ktas 12">
            <a:extLst>
              <a:ext uri="{FF2B5EF4-FFF2-40B4-BE49-F238E27FC236}">
                <a16:creationId xmlns:a16="http://schemas.microsoft.com/office/drawing/2014/main" id="{6DC8D5C2-7432-4191-BB5F-90076F0DE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726885"/>
              </p:ext>
            </p:extLst>
          </p:nvPr>
        </p:nvGraphicFramePr>
        <p:xfrm>
          <a:off x="5165803" y="4331891"/>
          <a:ext cx="11207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Rastrinis vaizdas" r:id="rId25" imgW="2339048" imgH="601905" progId="Paint.Picture">
                  <p:embed/>
                </p:oleObj>
              </mc:Choice>
              <mc:Fallback>
                <p:oleObj name="Rastrinis vaizdas" r:id="rId25" imgW="2339048" imgH="60190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803" y="4331891"/>
                        <a:ext cx="11207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as 13">
            <a:extLst>
              <a:ext uri="{FF2B5EF4-FFF2-40B4-BE49-F238E27FC236}">
                <a16:creationId xmlns:a16="http://schemas.microsoft.com/office/drawing/2014/main" id="{91BB946E-CE5C-4253-8163-F021B737AA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62543"/>
              </p:ext>
            </p:extLst>
          </p:nvPr>
        </p:nvGraphicFramePr>
        <p:xfrm>
          <a:off x="1688283" y="4783937"/>
          <a:ext cx="16684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Rastrinis vaizdas" r:id="rId27" imgW="3475021" imgH="601905" progId="Paint.Picture">
                  <p:embed/>
                </p:oleObj>
              </mc:Choice>
              <mc:Fallback>
                <p:oleObj name="Rastrinis vaizdas" r:id="rId27" imgW="3475021" imgH="60190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283" y="4783937"/>
                        <a:ext cx="16684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as 14">
            <a:extLst>
              <a:ext uri="{FF2B5EF4-FFF2-40B4-BE49-F238E27FC236}">
                <a16:creationId xmlns:a16="http://schemas.microsoft.com/office/drawing/2014/main" id="{73AAEE65-D2A7-4461-AB96-ADC066C3A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31171"/>
              </p:ext>
            </p:extLst>
          </p:nvPr>
        </p:nvGraphicFramePr>
        <p:xfrm>
          <a:off x="5164817" y="4842694"/>
          <a:ext cx="12493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Rastrinis vaizdas" r:id="rId29" imgW="2552921" imgH="586791" progId="Paint.Picture">
                  <p:embed/>
                </p:oleObj>
              </mc:Choice>
              <mc:Fallback>
                <p:oleObj name="Rastrinis vaizdas" r:id="rId29" imgW="2552921" imgH="58679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817" y="4842694"/>
                        <a:ext cx="12493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as 15">
            <a:extLst>
              <a:ext uri="{FF2B5EF4-FFF2-40B4-BE49-F238E27FC236}">
                <a16:creationId xmlns:a16="http://schemas.microsoft.com/office/drawing/2014/main" id="{8CFD290B-FCD5-40B5-A74D-DC1F21D74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85619"/>
              </p:ext>
            </p:extLst>
          </p:nvPr>
        </p:nvGraphicFramePr>
        <p:xfrm>
          <a:off x="1696220" y="5270202"/>
          <a:ext cx="16605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Rastrinis vaizdas" r:id="rId31" imgW="3391194" imgH="586791" progId="Paint.Picture">
                  <p:embed/>
                </p:oleObj>
              </mc:Choice>
              <mc:Fallback>
                <p:oleObj name="Rastrinis vaizdas" r:id="rId31" imgW="3391194" imgH="58679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220" y="5270202"/>
                        <a:ext cx="166052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as 16">
            <a:extLst>
              <a:ext uri="{FF2B5EF4-FFF2-40B4-BE49-F238E27FC236}">
                <a16:creationId xmlns:a16="http://schemas.microsoft.com/office/drawing/2014/main" id="{04115DEA-F134-4C8D-8811-35E97F430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097807"/>
              </p:ext>
            </p:extLst>
          </p:nvPr>
        </p:nvGraphicFramePr>
        <p:xfrm>
          <a:off x="5252289" y="5314903"/>
          <a:ext cx="15700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Rastrinis vaizdas" r:id="rId33" imgW="3322608" imgH="609524" progId="Paint.Picture">
                  <p:embed/>
                </p:oleObj>
              </mc:Choice>
              <mc:Fallback>
                <p:oleObj name="Rastrinis vaizdas" r:id="rId33" imgW="3322608" imgH="60952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2289" y="5314903"/>
                        <a:ext cx="157003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as 17">
            <a:extLst>
              <a:ext uri="{FF2B5EF4-FFF2-40B4-BE49-F238E27FC236}">
                <a16:creationId xmlns:a16="http://schemas.microsoft.com/office/drawing/2014/main" id="{F73C605A-BE8B-4154-B83E-6F895219F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248728"/>
              </p:ext>
            </p:extLst>
          </p:nvPr>
        </p:nvGraphicFramePr>
        <p:xfrm>
          <a:off x="1794645" y="5703827"/>
          <a:ext cx="1295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Rastrinis vaizdas" r:id="rId35" imgW="2591025" imgH="579293" progId="Paint.Picture">
                  <p:embed/>
                </p:oleObj>
              </mc:Choice>
              <mc:Fallback>
                <p:oleObj name="Rastrinis vaizdas" r:id="rId35" imgW="2591025" imgH="57929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645" y="5703827"/>
                        <a:ext cx="12954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018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D31F4E6-1034-4B76-B920-9A38C362D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60" y="1615736"/>
            <a:ext cx="3933813" cy="2366203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AFEE5F2-F305-42BE-833D-43D7A5E85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414" y="3954392"/>
            <a:ext cx="4962617" cy="2538482"/>
          </a:xfrm>
          <a:prstGeom prst="rect">
            <a:avLst/>
          </a:prstGeom>
        </p:spPr>
      </p:pic>
      <p:sp>
        <p:nvSpPr>
          <p:cNvPr id="7" name="Laisva forma: figūra 6">
            <a:extLst>
              <a:ext uri="{FF2B5EF4-FFF2-40B4-BE49-F238E27FC236}">
                <a16:creationId xmlns:a16="http://schemas.microsoft.com/office/drawing/2014/main" id="{E02ECD47-3E15-4164-A280-69114CD8E996}"/>
              </a:ext>
            </a:extLst>
          </p:cNvPr>
          <p:cNvSpPr/>
          <p:nvPr/>
        </p:nvSpPr>
        <p:spPr>
          <a:xfrm>
            <a:off x="1429304" y="2379216"/>
            <a:ext cx="896646" cy="711981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Pavadinimas 2">
            <a:extLst>
              <a:ext uri="{FF2B5EF4-FFF2-40B4-BE49-F238E27FC236}">
                <a16:creationId xmlns:a16="http://schemas.microsoft.com/office/drawing/2014/main" id="{2824270B-2841-4D40-99DE-D6BA126C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2404C2"/>
                </a:solidFill>
              </a:rPr>
              <a:t>Natų rašymas kompiuterio klaviatūra:</a:t>
            </a:r>
          </a:p>
        </p:txBody>
      </p:sp>
      <p:sp>
        <p:nvSpPr>
          <p:cNvPr id="8" name="Kalbos debesėlis: stačiakampis 7">
            <a:extLst>
              <a:ext uri="{FF2B5EF4-FFF2-40B4-BE49-F238E27FC236}">
                <a16:creationId xmlns:a16="http://schemas.microsoft.com/office/drawing/2014/main" id="{1E4EEED4-0E7B-4F02-A313-096A999D6A44}"/>
              </a:ext>
            </a:extLst>
          </p:cNvPr>
          <p:cNvSpPr/>
          <p:nvPr/>
        </p:nvSpPr>
        <p:spPr>
          <a:xfrm>
            <a:off x="4949877" y="1688472"/>
            <a:ext cx="2303179" cy="539320"/>
          </a:xfrm>
          <a:prstGeom prst="wedgeRectCallout">
            <a:avLst>
              <a:gd name="adj1" fmla="val -170740"/>
              <a:gd name="adj2" fmla="val 17044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Pasirinkti greito natų rašymo įrankį</a:t>
            </a:r>
          </a:p>
        </p:txBody>
      </p:sp>
      <p:sp>
        <p:nvSpPr>
          <p:cNvPr id="9" name="Kalbos debesėlis: stačiakampis 8">
            <a:extLst>
              <a:ext uri="{FF2B5EF4-FFF2-40B4-BE49-F238E27FC236}">
                <a16:creationId xmlns:a16="http://schemas.microsoft.com/office/drawing/2014/main" id="{CFDC98D3-2424-4242-9B29-55CA6F65BACD}"/>
              </a:ext>
            </a:extLst>
          </p:cNvPr>
          <p:cNvSpPr/>
          <p:nvPr/>
        </p:nvSpPr>
        <p:spPr>
          <a:xfrm>
            <a:off x="5509171" y="3091197"/>
            <a:ext cx="2303179" cy="539320"/>
          </a:xfrm>
          <a:prstGeom prst="wedgeRectCallout">
            <a:avLst>
              <a:gd name="adj1" fmla="val -63970"/>
              <a:gd name="adj2" fmla="val 32188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Pelės </a:t>
            </a:r>
            <a:r>
              <a:rPr lang="lt-LT" sz="1600" dirty="0" err="1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spūstelėjimu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suaktyvinam žymeklį</a:t>
            </a:r>
          </a:p>
        </p:txBody>
      </p:sp>
    </p:spTree>
    <p:extLst>
      <p:ext uri="{BB962C8B-B14F-4D97-AF65-F5344CB8AC3E}">
        <p14:creationId xmlns:p14="http://schemas.microsoft.com/office/powerpoint/2010/main" val="403696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114" y="309490"/>
            <a:ext cx="7948246" cy="1477108"/>
          </a:xfrm>
        </p:spPr>
        <p:txBody>
          <a:bodyPr>
            <a:normAutofit/>
          </a:bodyPr>
          <a:lstStyle/>
          <a:p>
            <a:r>
              <a:rPr lang="lt-LT" sz="2800" dirty="0">
                <a:latin typeface="Arial" pitchFamily="34" charset="0"/>
                <a:cs typeface="Arial" pitchFamily="34" charset="0"/>
              </a:rPr>
              <a:t>Google paieškos sistemoje susirandame </a:t>
            </a:r>
            <a:r>
              <a:rPr lang="lt-L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Finale </a:t>
            </a:r>
            <a:r>
              <a:rPr lang="lt-LT" sz="2800" dirty="0">
                <a:latin typeface="Arial" pitchFamily="34" charset="0"/>
                <a:cs typeface="Arial" pitchFamily="34" charset="0"/>
              </a:rPr>
              <a:t>programą ir spaudžiame nuorodą Free Trial (apibrauktą nuorodą 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\Desktop\FINALE\1\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326" y="1920726"/>
            <a:ext cx="7718237" cy="46770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3</a:t>
            </a:fld>
            <a:endParaRPr lang="lt-L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66E31B87-247D-4ED1-9EE6-19BC74B26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20" y="0"/>
            <a:ext cx="5953125" cy="4000500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29E98603-2F3F-415B-9316-B28234AA6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2" y="3429000"/>
            <a:ext cx="4452701" cy="3235725"/>
          </a:xfrm>
          <a:prstGeom prst="rect">
            <a:avLst/>
          </a:prstGeom>
        </p:spPr>
      </p:pic>
      <p:cxnSp>
        <p:nvCxnSpPr>
          <p:cNvPr id="4" name="Jungtis: lenkta 3">
            <a:extLst>
              <a:ext uri="{FF2B5EF4-FFF2-40B4-BE49-F238E27FC236}">
                <a16:creationId xmlns:a16="http://schemas.microsoft.com/office/drawing/2014/main" id="{75B8968B-B24F-4B3F-96CD-7CC9211388E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27940" y="3036165"/>
            <a:ext cx="2334828" cy="1376033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Kalbos debesėlis: stačiakampis 6">
            <a:extLst>
              <a:ext uri="{FF2B5EF4-FFF2-40B4-BE49-F238E27FC236}">
                <a16:creationId xmlns:a16="http://schemas.microsoft.com/office/drawing/2014/main" id="{715196C8-05A8-4DAC-B7F5-19CE48B5037F}"/>
              </a:ext>
            </a:extLst>
          </p:cNvPr>
          <p:cNvSpPr/>
          <p:nvPr/>
        </p:nvSpPr>
        <p:spPr>
          <a:xfrm>
            <a:off x="6391924" y="4891596"/>
            <a:ext cx="2583399" cy="612648"/>
          </a:xfrm>
          <a:prstGeom prst="wedgeRectCallout">
            <a:avLst>
              <a:gd name="adj1" fmla="val -163788"/>
              <a:gd name="adj2" fmla="val 5235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/>
              <a:t>Žymelis judinamas rodyklėmis </a:t>
            </a:r>
          </a:p>
        </p:txBody>
      </p:sp>
    </p:spTree>
    <p:extLst>
      <p:ext uri="{BB962C8B-B14F-4D97-AF65-F5344CB8AC3E}">
        <p14:creationId xmlns:p14="http://schemas.microsoft.com/office/powerpoint/2010/main" val="715753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16B88D2-0B4C-4199-9FCD-75D37728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7" y="1307505"/>
            <a:ext cx="8140823" cy="3066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0A4C30-F765-422A-A405-4B4896D59A76}"/>
              </a:ext>
            </a:extLst>
          </p:cNvPr>
          <p:cNvSpPr txBox="1"/>
          <p:nvPr/>
        </p:nvSpPr>
        <p:spPr>
          <a:xfrm>
            <a:off x="754178" y="4346732"/>
            <a:ext cx="2466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lt-LT" sz="6000" dirty="0">
                <a:latin typeface="Finale Maestro" panose="02000500040000020003" pitchFamily="50" charset="0"/>
              </a:rPr>
              <a:t> </a:t>
            </a:r>
          </a:p>
          <a:p>
            <a:r>
              <a:rPr lang="lt-LT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lt-L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lt-L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6000" dirty="0">
                <a:latin typeface="Finale Maestro" panose="02000500040000020003" pitchFamily="50" charset="0"/>
              </a:rPr>
              <a:t></a:t>
            </a:r>
            <a:endParaRPr lang="lt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72D62-CD0E-49B9-800D-7F8F73C5DFAF}"/>
              </a:ext>
            </a:extLst>
          </p:cNvPr>
          <p:cNvSpPr txBox="1"/>
          <p:nvPr/>
        </p:nvSpPr>
        <p:spPr>
          <a:xfrm>
            <a:off x="2781819" y="4302282"/>
            <a:ext cx="3246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lt-L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lt-L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6000" dirty="0">
                <a:latin typeface="Finale Maestro" panose="02000500040000020003" pitchFamily="50" charset="0"/>
              </a:rPr>
              <a:t></a:t>
            </a:r>
          </a:p>
          <a:p>
            <a:r>
              <a:rPr lang="lt-LT" sz="4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lt-L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lt-L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6000" dirty="0">
                <a:latin typeface="Finale Maestro" panose="02000500040000020003" pitchFamily="50" charset="0"/>
              </a:rPr>
              <a:t></a:t>
            </a:r>
            <a:endParaRPr lang="lt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3E570-C0B3-4645-8F15-74045B33B4C4}"/>
              </a:ext>
            </a:extLst>
          </p:cNvPr>
          <p:cNvSpPr txBox="1"/>
          <p:nvPr/>
        </p:nvSpPr>
        <p:spPr>
          <a:xfrm>
            <a:off x="4936315" y="4346732"/>
            <a:ext cx="21839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lt-L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lt-L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6000" dirty="0">
                <a:latin typeface="Finale Maestro" panose="02000500040000020003" pitchFamily="50" charset="0"/>
              </a:rPr>
              <a:t></a:t>
            </a:r>
          </a:p>
          <a:p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+ = </a:t>
            </a:r>
            <a:r>
              <a:rPr lang="lt-LT" sz="6000" dirty="0">
                <a:latin typeface="Finale Maestro" panose="02000500040000020003" pitchFamily="50" charset="0"/>
              </a:rPr>
              <a:t></a:t>
            </a:r>
          </a:p>
          <a:p>
            <a:endParaRPr lang="lt-LT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92F85F32-9FB1-4CC9-A969-810D9520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2379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rgbClr val="2404C2"/>
                </a:solidFill>
              </a:rPr>
              <a:t>Natų ritminės vertės kompiuterio skaitmeninėse klaviatūrose: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932A1-382D-4C28-B6C3-894028699243}"/>
              </a:ext>
            </a:extLst>
          </p:cNvPr>
          <p:cNvSpPr txBox="1"/>
          <p:nvPr/>
        </p:nvSpPr>
        <p:spPr>
          <a:xfrm>
            <a:off x="6733878" y="5187946"/>
            <a:ext cx="21839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5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lt-L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lt-L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6000" dirty="0">
                <a:latin typeface="Finale Maestro" panose="02000500040000020003" pitchFamily="50" charset="0"/>
              </a:rPr>
              <a:t></a:t>
            </a:r>
          </a:p>
          <a:p>
            <a:endParaRPr lang="lt-LT" dirty="0"/>
          </a:p>
        </p:txBody>
      </p:sp>
      <p:cxnSp>
        <p:nvCxnSpPr>
          <p:cNvPr id="8" name="Jungtis: lenkta 7">
            <a:extLst>
              <a:ext uri="{FF2B5EF4-FFF2-40B4-BE49-F238E27FC236}">
                <a16:creationId xmlns:a16="http://schemas.microsoft.com/office/drawing/2014/main" id="{7E5FFFFB-D8E9-4060-B1E5-E4E55DAE95DB}"/>
              </a:ext>
            </a:extLst>
          </p:cNvPr>
          <p:cNvCxnSpPr>
            <a:cxnSpLocks/>
          </p:cNvCxnSpPr>
          <p:nvPr/>
        </p:nvCxnSpPr>
        <p:spPr>
          <a:xfrm rot="5400000">
            <a:off x="-418363" y="3435662"/>
            <a:ext cx="2566761" cy="717974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Jungtis: lenkta 9">
            <a:extLst>
              <a:ext uri="{FF2B5EF4-FFF2-40B4-BE49-F238E27FC236}">
                <a16:creationId xmlns:a16="http://schemas.microsoft.com/office/drawing/2014/main" id="{46A86A90-AA77-402A-A048-B9A541A66AA3}"/>
              </a:ext>
            </a:extLst>
          </p:cNvPr>
          <p:cNvCxnSpPr>
            <a:cxnSpLocks/>
            <a:endCxn id="7" idx="0"/>
          </p:cNvCxnSpPr>
          <p:nvPr/>
        </p:nvCxnSpPr>
        <p:spPr>
          <a:xfrm rot="16200000" flipH="1">
            <a:off x="7141696" y="4503811"/>
            <a:ext cx="1061828" cy="30644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Laisva forma: figūra 12">
            <a:extLst>
              <a:ext uri="{FF2B5EF4-FFF2-40B4-BE49-F238E27FC236}">
                <a16:creationId xmlns:a16="http://schemas.microsoft.com/office/drawing/2014/main" id="{5D6B486A-B323-4C3F-9995-11354A950548}"/>
              </a:ext>
            </a:extLst>
          </p:cNvPr>
          <p:cNvSpPr/>
          <p:nvPr/>
        </p:nvSpPr>
        <p:spPr>
          <a:xfrm>
            <a:off x="544723" y="3950563"/>
            <a:ext cx="7826920" cy="2787130"/>
          </a:xfrm>
          <a:custGeom>
            <a:avLst/>
            <a:gdLst>
              <a:gd name="connsiteX0" fmla="*/ 742539 w 7826920"/>
              <a:gd name="connsiteY0" fmla="*/ 124287 h 2787130"/>
              <a:gd name="connsiteX1" fmla="*/ 742539 w 7826920"/>
              <a:gd name="connsiteY1" fmla="*/ 124287 h 2787130"/>
              <a:gd name="connsiteX2" fmla="*/ 653762 w 7826920"/>
              <a:gd name="connsiteY2" fmla="*/ 150920 h 2787130"/>
              <a:gd name="connsiteX3" fmla="*/ 609374 w 7826920"/>
              <a:gd name="connsiteY3" fmla="*/ 177554 h 2787130"/>
              <a:gd name="connsiteX4" fmla="*/ 573863 w 7826920"/>
              <a:gd name="connsiteY4" fmla="*/ 195309 h 2787130"/>
              <a:gd name="connsiteX5" fmla="*/ 547230 w 7826920"/>
              <a:gd name="connsiteY5" fmla="*/ 213064 h 2787130"/>
              <a:gd name="connsiteX6" fmla="*/ 493964 w 7826920"/>
              <a:gd name="connsiteY6" fmla="*/ 257453 h 2787130"/>
              <a:gd name="connsiteX7" fmla="*/ 458454 w 7826920"/>
              <a:gd name="connsiteY7" fmla="*/ 275208 h 2787130"/>
              <a:gd name="connsiteX8" fmla="*/ 414065 w 7826920"/>
              <a:gd name="connsiteY8" fmla="*/ 310719 h 2787130"/>
              <a:gd name="connsiteX9" fmla="*/ 396310 w 7826920"/>
              <a:gd name="connsiteY9" fmla="*/ 346229 h 2787130"/>
              <a:gd name="connsiteX10" fmla="*/ 378555 w 7826920"/>
              <a:gd name="connsiteY10" fmla="*/ 372862 h 2787130"/>
              <a:gd name="connsiteX11" fmla="*/ 369677 w 7826920"/>
              <a:gd name="connsiteY11" fmla="*/ 408373 h 2787130"/>
              <a:gd name="connsiteX12" fmla="*/ 334166 w 7826920"/>
              <a:gd name="connsiteY12" fmla="*/ 470517 h 2787130"/>
              <a:gd name="connsiteX13" fmla="*/ 325289 w 7826920"/>
              <a:gd name="connsiteY13" fmla="*/ 497150 h 2787130"/>
              <a:gd name="connsiteX14" fmla="*/ 307533 w 7826920"/>
              <a:gd name="connsiteY14" fmla="*/ 568171 h 2787130"/>
              <a:gd name="connsiteX15" fmla="*/ 289778 w 7826920"/>
              <a:gd name="connsiteY15" fmla="*/ 603682 h 2787130"/>
              <a:gd name="connsiteX16" fmla="*/ 280900 w 7826920"/>
              <a:gd name="connsiteY16" fmla="*/ 630315 h 2787130"/>
              <a:gd name="connsiteX17" fmla="*/ 254267 w 7826920"/>
              <a:gd name="connsiteY17" fmla="*/ 656948 h 2787130"/>
              <a:gd name="connsiteX18" fmla="*/ 236512 w 7826920"/>
              <a:gd name="connsiteY18" fmla="*/ 683581 h 2787130"/>
              <a:gd name="connsiteX19" fmla="*/ 209879 w 7826920"/>
              <a:gd name="connsiteY19" fmla="*/ 710214 h 2787130"/>
              <a:gd name="connsiteX20" fmla="*/ 192124 w 7826920"/>
              <a:gd name="connsiteY20" fmla="*/ 745724 h 2787130"/>
              <a:gd name="connsiteX21" fmla="*/ 165491 w 7826920"/>
              <a:gd name="connsiteY21" fmla="*/ 807868 h 2787130"/>
              <a:gd name="connsiteX22" fmla="*/ 121102 w 7826920"/>
              <a:gd name="connsiteY22" fmla="*/ 852256 h 2787130"/>
              <a:gd name="connsiteX23" fmla="*/ 103347 w 7826920"/>
              <a:gd name="connsiteY23" fmla="*/ 870012 h 2787130"/>
              <a:gd name="connsiteX24" fmla="*/ 76714 w 7826920"/>
              <a:gd name="connsiteY24" fmla="*/ 887767 h 2787130"/>
              <a:gd name="connsiteX25" fmla="*/ 23448 w 7826920"/>
              <a:gd name="connsiteY25" fmla="*/ 949911 h 2787130"/>
              <a:gd name="connsiteX26" fmla="*/ 5693 w 7826920"/>
              <a:gd name="connsiteY26" fmla="*/ 1038687 h 2787130"/>
              <a:gd name="connsiteX27" fmla="*/ 32326 w 7826920"/>
              <a:gd name="connsiteY27" fmla="*/ 1251752 h 2787130"/>
              <a:gd name="connsiteX28" fmla="*/ 41203 w 7826920"/>
              <a:gd name="connsiteY28" fmla="*/ 1429305 h 2787130"/>
              <a:gd name="connsiteX29" fmla="*/ 50081 w 7826920"/>
              <a:gd name="connsiteY29" fmla="*/ 1482571 h 2787130"/>
              <a:gd name="connsiteX30" fmla="*/ 67836 w 7826920"/>
              <a:gd name="connsiteY30" fmla="*/ 1562470 h 2787130"/>
              <a:gd name="connsiteX31" fmla="*/ 85592 w 7826920"/>
              <a:gd name="connsiteY31" fmla="*/ 1615736 h 2787130"/>
              <a:gd name="connsiteX32" fmla="*/ 103347 w 7826920"/>
              <a:gd name="connsiteY32" fmla="*/ 1677880 h 2787130"/>
              <a:gd name="connsiteX33" fmla="*/ 121102 w 7826920"/>
              <a:gd name="connsiteY33" fmla="*/ 1704513 h 2787130"/>
              <a:gd name="connsiteX34" fmla="*/ 129980 w 7826920"/>
              <a:gd name="connsiteY34" fmla="*/ 1731146 h 2787130"/>
              <a:gd name="connsiteX35" fmla="*/ 174368 w 7826920"/>
              <a:gd name="connsiteY35" fmla="*/ 1784412 h 2787130"/>
              <a:gd name="connsiteX36" fmla="*/ 218757 w 7826920"/>
              <a:gd name="connsiteY36" fmla="*/ 1828800 h 2787130"/>
              <a:gd name="connsiteX37" fmla="*/ 298656 w 7826920"/>
              <a:gd name="connsiteY37" fmla="*/ 1908699 h 2787130"/>
              <a:gd name="connsiteX38" fmla="*/ 351922 w 7826920"/>
              <a:gd name="connsiteY38" fmla="*/ 1961965 h 2787130"/>
              <a:gd name="connsiteX39" fmla="*/ 378555 w 7826920"/>
              <a:gd name="connsiteY39" fmla="*/ 1997476 h 2787130"/>
              <a:gd name="connsiteX40" fmla="*/ 405188 w 7826920"/>
              <a:gd name="connsiteY40" fmla="*/ 2024109 h 2787130"/>
              <a:gd name="connsiteX41" fmla="*/ 458454 w 7826920"/>
              <a:gd name="connsiteY41" fmla="*/ 2077375 h 2787130"/>
              <a:gd name="connsiteX42" fmla="*/ 511720 w 7826920"/>
              <a:gd name="connsiteY42" fmla="*/ 2139519 h 2787130"/>
              <a:gd name="connsiteX43" fmla="*/ 547230 w 7826920"/>
              <a:gd name="connsiteY43" fmla="*/ 2166152 h 2787130"/>
              <a:gd name="connsiteX44" fmla="*/ 591619 w 7826920"/>
              <a:gd name="connsiteY44" fmla="*/ 2210540 h 2787130"/>
              <a:gd name="connsiteX45" fmla="*/ 653762 w 7826920"/>
              <a:gd name="connsiteY45" fmla="*/ 2254928 h 2787130"/>
              <a:gd name="connsiteX46" fmla="*/ 707028 w 7826920"/>
              <a:gd name="connsiteY46" fmla="*/ 2290439 h 2787130"/>
              <a:gd name="connsiteX47" fmla="*/ 742539 w 7826920"/>
              <a:gd name="connsiteY47" fmla="*/ 2317072 h 2787130"/>
              <a:gd name="connsiteX48" fmla="*/ 795805 w 7826920"/>
              <a:gd name="connsiteY48" fmla="*/ 2352583 h 2787130"/>
              <a:gd name="connsiteX49" fmla="*/ 831316 w 7826920"/>
              <a:gd name="connsiteY49" fmla="*/ 2379216 h 2787130"/>
              <a:gd name="connsiteX50" fmla="*/ 857949 w 7826920"/>
              <a:gd name="connsiteY50" fmla="*/ 2396971 h 2787130"/>
              <a:gd name="connsiteX51" fmla="*/ 928970 w 7826920"/>
              <a:gd name="connsiteY51" fmla="*/ 2459115 h 2787130"/>
              <a:gd name="connsiteX52" fmla="*/ 955603 w 7826920"/>
              <a:gd name="connsiteY52" fmla="*/ 2467992 h 2787130"/>
              <a:gd name="connsiteX53" fmla="*/ 982236 w 7826920"/>
              <a:gd name="connsiteY53" fmla="*/ 2503503 h 2787130"/>
              <a:gd name="connsiteX54" fmla="*/ 1008869 w 7826920"/>
              <a:gd name="connsiteY54" fmla="*/ 2512381 h 2787130"/>
              <a:gd name="connsiteX55" fmla="*/ 1097646 w 7826920"/>
              <a:gd name="connsiteY55" fmla="*/ 2556769 h 2787130"/>
              <a:gd name="connsiteX56" fmla="*/ 1133157 w 7826920"/>
              <a:gd name="connsiteY56" fmla="*/ 2574524 h 2787130"/>
              <a:gd name="connsiteX57" fmla="*/ 1177545 w 7826920"/>
              <a:gd name="connsiteY57" fmla="*/ 2601157 h 2787130"/>
              <a:gd name="connsiteX58" fmla="*/ 1204178 w 7826920"/>
              <a:gd name="connsiteY58" fmla="*/ 2618913 h 2787130"/>
              <a:gd name="connsiteX59" fmla="*/ 1328465 w 7826920"/>
              <a:gd name="connsiteY59" fmla="*/ 2663301 h 2787130"/>
              <a:gd name="connsiteX60" fmla="*/ 1381731 w 7826920"/>
              <a:gd name="connsiteY60" fmla="*/ 2681056 h 2787130"/>
              <a:gd name="connsiteX61" fmla="*/ 1408364 w 7826920"/>
              <a:gd name="connsiteY61" fmla="*/ 2689934 h 2787130"/>
              <a:gd name="connsiteX62" fmla="*/ 1479386 w 7826920"/>
              <a:gd name="connsiteY62" fmla="*/ 2707689 h 2787130"/>
              <a:gd name="connsiteX63" fmla="*/ 1550407 w 7826920"/>
              <a:gd name="connsiteY63" fmla="*/ 2725445 h 2787130"/>
              <a:gd name="connsiteX64" fmla="*/ 1772349 w 7826920"/>
              <a:gd name="connsiteY64" fmla="*/ 2743200 h 2787130"/>
              <a:gd name="connsiteX65" fmla="*/ 2065312 w 7826920"/>
              <a:gd name="connsiteY65" fmla="*/ 2752078 h 2787130"/>
              <a:gd name="connsiteX66" fmla="*/ 2873180 w 7826920"/>
              <a:gd name="connsiteY66" fmla="*/ 2760955 h 2787130"/>
              <a:gd name="connsiteX67" fmla="*/ 2997467 w 7826920"/>
              <a:gd name="connsiteY67" fmla="*/ 2734322 h 2787130"/>
              <a:gd name="connsiteX68" fmla="*/ 3112877 w 7826920"/>
              <a:gd name="connsiteY68" fmla="*/ 2716567 h 2787130"/>
              <a:gd name="connsiteX69" fmla="*/ 3148388 w 7826920"/>
              <a:gd name="connsiteY69" fmla="*/ 2707689 h 2787130"/>
              <a:gd name="connsiteX70" fmla="*/ 3885234 w 7826920"/>
              <a:gd name="connsiteY70" fmla="*/ 2681056 h 2787130"/>
              <a:gd name="connsiteX71" fmla="*/ 4027277 w 7826920"/>
              <a:gd name="connsiteY71" fmla="*/ 2663301 h 2787130"/>
              <a:gd name="connsiteX72" fmla="*/ 4515549 w 7826920"/>
              <a:gd name="connsiteY72" fmla="*/ 2672179 h 2787130"/>
              <a:gd name="connsiteX73" fmla="*/ 4648714 w 7826920"/>
              <a:gd name="connsiteY73" fmla="*/ 2689934 h 2787130"/>
              <a:gd name="connsiteX74" fmla="*/ 4684225 w 7826920"/>
              <a:gd name="connsiteY74" fmla="*/ 2698812 h 2787130"/>
              <a:gd name="connsiteX75" fmla="*/ 4844023 w 7826920"/>
              <a:gd name="connsiteY75" fmla="*/ 2707689 h 2787130"/>
              <a:gd name="connsiteX76" fmla="*/ 6166795 w 7826920"/>
              <a:gd name="connsiteY76" fmla="*/ 2725445 h 2787130"/>
              <a:gd name="connsiteX77" fmla="*/ 6521902 w 7826920"/>
              <a:gd name="connsiteY77" fmla="*/ 2707689 h 2787130"/>
              <a:gd name="connsiteX78" fmla="*/ 6743844 w 7826920"/>
              <a:gd name="connsiteY78" fmla="*/ 2698812 h 2787130"/>
              <a:gd name="connsiteX79" fmla="*/ 6788232 w 7826920"/>
              <a:gd name="connsiteY79" fmla="*/ 2689934 h 2787130"/>
              <a:gd name="connsiteX80" fmla="*/ 7187727 w 7826920"/>
              <a:gd name="connsiteY80" fmla="*/ 2663301 h 2787130"/>
              <a:gd name="connsiteX81" fmla="*/ 7276504 w 7826920"/>
              <a:gd name="connsiteY81" fmla="*/ 2610035 h 2787130"/>
              <a:gd name="connsiteX82" fmla="*/ 7303137 w 7826920"/>
              <a:gd name="connsiteY82" fmla="*/ 2583402 h 2787130"/>
              <a:gd name="connsiteX83" fmla="*/ 7409669 w 7826920"/>
              <a:gd name="connsiteY83" fmla="*/ 2503503 h 2787130"/>
              <a:gd name="connsiteX84" fmla="*/ 7445180 w 7826920"/>
              <a:gd name="connsiteY84" fmla="*/ 2459115 h 2787130"/>
              <a:gd name="connsiteX85" fmla="*/ 7507324 w 7826920"/>
              <a:gd name="connsiteY85" fmla="*/ 2441359 h 2787130"/>
              <a:gd name="connsiteX86" fmla="*/ 7542834 w 7826920"/>
              <a:gd name="connsiteY86" fmla="*/ 2423604 h 2787130"/>
              <a:gd name="connsiteX87" fmla="*/ 7604978 w 7826920"/>
              <a:gd name="connsiteY87" fmla="*/ 2379216 h 2787130"/>
              <a:gd name="connsiteX88" fmla="*/ 7631611 w 7826920"/>
              <a:gd name="connsiteY88" fmla="*/ 2370338 h 2787130"/>
              <a:gd name="connsiteX89" fmla="*/ 7702632 w 7826920"/>
              <a:gd name="connsiteY89" fmla="*/ 2281561 h 2787130"/>
              <a:gd name="connsiteX90" fmla="*/ 7711510 w 7826920"/>
              <a:gd name="connsiteY90" fmla="*/ 2246051 h 2787130"/>
              <a:gd name="connsiteX91" fmla="*/ 7729265 w 7826920"/>
              <a:gd name="connsiteY91" fmla="*/ 2201662 h 2787130"/>
              <a:gd name="connsiteX92" fmla="*/ 7747021 w 7826920"/>
              <a:gd name="connsiteY92" fmla="*/ 2148396 h 2787130"/>
              <a:gd name="connsiteX93" fmla="*/ 7764776 w 7826920"/>
              <a:gd name="connsiteY93" fmla="*/ 2121763 h 2787130"/>
              <a:gd name="connsiteX94" fmla="*/ 7800287 w 7826920"/>
              <a:gd name="connsiteY94" fmla="*/ 2041864 h 2787130"/>
              <a:gd name="connsiteX95" fmla="*/ 7809164 w 7826920"/>
              <a:gd name="connsiteY95" fmla="*/ 1979720 h 2787130"/>
              <a:gd name="connsiteX96" fmla="*/ 7818042 w 7826920"/>
              <a:gd name="connsiteY96" fmla="*/ 1953087 h 2787130"/>
              <a:gd name="connsiteX97" fmla="*/ 7826920 w 7826920"/>
              <a:gd name="connsiteY97" fmla="*/ 1882066 h 2787130"/>
              <a:gd name="connsiteX98" fmla="*/ 7818042 w 7826920"/>
              <a:gd name="connsiteY98" fmla="*/ 1802167 h 2787130"/>
              <a:gd name="connsiteX99" fmla="*/ 7791409 w 7826920"/>
              <a:gd name="connsiteY99" fmla="*/ 1766656 h 2787130"/>
              <a:gd name="connsiteX100" fmla="*/ 7755898 w 7826920"/>
              <a:gd name="connsiteY100" fmla="*/ 1722268 h 2787130"/>
              <a:gd name="connsiteX101" fmla="*/ 7738143 w 7826920"/>
              <a:gd name="connsiteY101" fmla="*/ 1669002 h 2787130"/>
              <a:gd name="connsiteX102" fmla="*/ 7720388 w 7826920"/>
              <a:gd name="connsiteY102" fmla="*/ 1642369 h 2787130"/>
              <a:gd name="connsiteX103" fmla="*/ 7693755 w 7826920"/>
              <a:gd name="connsiteY103" fmla="*/ 1589103 h 2787130"/>
              <a:gd name="connsiteX104" fmla="*/ 7667122 w 7826920"/>
              <a:gd name="connsiteY104" fmla="*/ 1526959 h 2787130"/>
              <a:gd name="connsiteX105" fmla="*/ 7613856 w 7826920"/>
              <a:gd name="connsiteY105" fmla="*/ 1429305 h 2787130"/>
              <a:gd name="connsiteX106" fmla="*/ 7569467 w 7826920"/>
              <a:gd name="connsiteY106" fmla="*/ 1384917 h 2787130"/>
              <a:gd name="connsiteX107" fmla="*/ 7525079 w 7826920"/>
              <a:gd name="connsiteY107" fmla="*/ 1340528 h 2787130"/>
              <a:gd name="connsiteX108" fmla="*/ 7498446 w 7826920"/>
              <a:gd name="connsiteY108" fmla="*/ 1331651 h 2787130"/>
              <a:gd name="connsiteX109" fmla="*/ 7462935 w 7826920"/>
              <a:gd name="connsiteY109" fmla="*/ 1305018 h 2787130"/>
              <a:gd name="connsiteX110" fmla="*/ 7436302 w 7826920"/>
              <a:gd name="connsiteY110" fmla="*/ 1278385 h 2787130"/>
              <a:gd name="connsiteX111" fmla="*/ 7409669 w 7826920"/>
              <a:gd name="connsiteY111" fmla="*/ 1269507 h 2787130"/>
              <a:gd name="connsiteX112" fmla="*/ 7320893 w 7826920"/>
              <a:gd name="connsiteY112" fmla="*/ 1225119 h 2787130"/>
              <a:gd name="connsiteX113" fmla="*/ 7285382 w 7826920"/>
              <a:gd name="connsiteY113" fmla="*/ 1207363 h 2787130"/>
              <a:gd name="connsiteX114" fmla="*/ 6912520 w 7826920"/>
              <a:gd name="connsiteY114" fmla="*/ 1198486 h 2787130"/>
              <a:gd name="connsiteX115" fmla="*/ 6832621 w 7826920"/>
              <a:gd name="connsiteY115" fmla="*/ 1171853 h 2787130"/>
              <a:gd name="connsiteX116" fmla="*/ 6770477 w 7826920"/>
              <a:gd name="connsiteY116" fmla="*/ 1136342 h 2787130"/>
              <a:gd name="connsiteX117" fmla="*/ 6734966 w 7826920"/>
              <a:gd name="connsiteY117" fmla="*/ 1100831 h 2787130"/>
              <a:gd name="connsiteX118" fmla="*/ 6610679 w 7826920"/>
              <a:gd name="connsiteY118" fmla="*/ 1029810 h 2787130"/>
              <a:gd name="connsiteX119" fmla="*/ 6584046 w 7826920"/>
              <a:gd name="connsiteY119" fmla="*/ 1020932 h 2787130"/>
              <a:gd name="connsiteX120" fmla="*/ 6530780 w 7826920"/>
              <a:gd name="connsiteY120" fmla="*/ 994299 h 2787130"/>
              <a:gd name="connsiteX121" fmla="*/ 6450881 w 7826920"/>
              <a:gd name="connsiteY121" fmla="*/ 958788 h 2787130"/>
              <a:gd name="connsiteX122" fmla="*/ 6424248 w 7826920"/>
              <a:gd name="connsiteY122" fmla="*/ 941033 h 2787130"/>
              <a:gd name="connsiteX123" fmla="*/ 6282205 w 7826920"/>
              <a:gd name="connsiteY123" fmla="*/ 896645 h 2787130"/>
              <a:gd name="connsiteX124" fmla="*/ 6131285 w 7826920"/>
              <a:gd name="connsiteY124" fmla="*/ 834501 h 2787130"/>
              <a:gd name="connsiteX125" fmla="*/ 6078019 w 7826920"/>
              <a:gd name="connsiteY125" fmla="*/ 816746 h 2787130"/>
              <a:gd name="connsiteX126" fmla="*/ 6015875 w 7826920"/>
              <a:gd name="connsiteY126" fmla="*/ 790113 h 2787130"/>
              <a:gd name="connsiteX127" fmla="*/ 5953731 w 7826920"/>
              <a:gd name="connsiteY127" fmla="*/ 772357 h 2787130"/>
              <a:gd name="connsiteX128" fmla="*/ 5918221 w 7826920"/>
              <a:gd name="connsiteY128" fmla="*/ 754602 h 2787130"/>
              <a:gd name="connsiteX129" fmla="*/ 5838322 w 7826920"/>
              <a:gd name="connsiteY129" fmla="*/ 727969 h 2787130"/>
              <a:gd name="connsiteX130" fmla="*/ 5820566 w 7826920"/>
              <a:gd name="connsiteY130" fmla="*/ 710214 h 2787130"/>
              <a:gd name="connsiteX131" fmla="*/ 5740667 w 7826920"/>
              <a:gd name="connsiteY131" fmla="*/ 674703 h 2787130"/>
              <a:gd name="connsiteX132" fmla="*/ 5687401 w 7826920"/>
              <a:gd name="connsiteY132" fmla="*/ 621437 h 2787130"/>
              <a:gd name="connsiteX133" fmla="*/ 5660768 w 7826920"/>
              <a:gd name="connsiteY133" fmla="*/ 612559 h 2787130"/>
              <a:gd name="connsiteX134" fmla="*/ 5634135 w 7826920"/>
              <a:gd name="connsiteY134" fmla="*/ 594804 h 2787130"/>
              <a:gd name="connsiteX135" fmla="*/ 5598625 w 7826920"/>
              <a:gd name="connsiteY135" fmla="*/ 577049 h 2787130"/>
              <a:gd name="connsiteX136" fmla="*/ 5580869 w 7826920"/>
              <a:gd name="connsiteY136" fmla="*/ 559293 h 2787130"/>
              <a:gd name="connsiteX137" fmla="*/ 5527603 w 7826920"/>
              <a:gd name="connsiteY137" fmla="*/ 523783 h 2787130"/>
              <a:gd name="connsiteX138" fmla="*/ 5438827 w 7826920"/>
              <a:gd name="connsiteY138" fmla="*/ 443884 h 2787130"/>
              <a:gd name="connsiteX139" fmla="*/ 5376683 w 7826920"/>
              <a:gd name="connsiteY139" fmla="*/ 381740 h 2787130"/>
              <a:gd name="connsiteX140" fmla="*/ 5323417 w 7826920"/>
              <a:gd name="connsiteY140" fmla="*/ 355107 h 2787130"/>
              <a:gd name="connsiteX141" fmla="*/ 5296784 w 7826920"/>
              <a:gd name="connsiteY141" fmla="*/ 346229 h 2787130"/>
              <a:gd name="connsiteX142" fmla="*/ 5270151 w 7826920"/>
              <a:gd name="connsiteY142" fmla="*/ 328474 h 2787130"/>
              <a:gd name="connsiteX143" fmla="*/ 5225762 w 7826920"/>
              <a:gd name="connsiteY143" fmla="*/ 319596 h 2787130"/>
              <a:gd name="connsiteX144" fmla="*/ 5190252 w 7826920"/>
              <a:gd name="connsiteY144" fmla="*/ 301841 h 2787130"/>
              <a:gd name="connsiteX145" fmla="*/ 5074842 w 7826920"/>
              <a:gd name="connsiteY145" fmla="*/ 257453 h 2787130"/>
              <a:gd name="connsiteX146" fmla="*/ 4852900 w 7826920"/>
              <a:gd name="connsiteY146" fmla="*/ 266330 h 2787130"/>
              <a:gd name="connsiteX147" fmla="*/ 4826267 w 7826920"/>
              <a:gd name="connsiteY147" fmla="*/ 275208 h 2787130"/>
              <a:gd name="connsiteX148" fmla="*/ 4790757 w 7826920"/>
              <a:gd name="connsiteY148" fmla="*/ 284086 h 2787130"/>
              <a:gd name="connsiteX149" fmla="*/ 4666469 w 7826920"/>
              <a:gd name="connsiteY149" fmla="*/ 292963 h 2787130"/>
              <a:gd name="connsiteX150" fmla="*/ 4302485 w 7826920"/>
              <a:gd name="connsiteY150" fmla="*/ 284086 h 2787130"/>
              <a:gd name="connsiteX151" fmla="*/ 4231463 w 7826920"/>
              <a:gd name="connsiteY151" fmla="*/ 266330 h 2787130"/>
              <a:gd name="connsiteX152" fmla="*/ 4195953 w 7826920"/>
              <a:gd name="connsiteY152" fmla="*/ 248575 h 2787130"/>
              <a:gd name="connsiteX153" fmla="*/ 4169320 w 7826920"/>
              <a:gd name="connsiteY153" fmla="*/ 239697 h 2787130"/>
              <a:gd name="connsiteX154" fmla="*/ 4116054 w 7826920"/>
              <a:gd name="connsiteY154" fmla="*/ 213064 h 2787130"/>
              <a:gd name="connsiteX155" fmla="*/ 4080543 w 7826920"/>
              <a:gd name="connsiteY155" fmla="*/ 204187 h 2787130"/>
              <a:gd name="connsiteX156" fmla="*/ 3991766 w 7826920"/>
              <a:gd name="connsiteY156" fmla="*/ 168676 h 2787130"/>
              <a:gd name="connsiteX157" fmla="*/ 3956256 w 7826920"/>
              <a:gd name="connsiteY157" fmla="*/ 150920 h 2787130"/>
              <a:gd name="connsiteX158" fmla="*/ 3920745 w 7826920"/>
              <a:gd name="connsiteY158" fmla="*/ 142043 h 2787130"/>
              <a:gd name="connsiteX159" fmla="*/ 3858601 w 7826920"/>
              <a:gd name="connsiteY159" fmla="*/ 106532 h 2787130"/>
              <a:gd name="connsiteX160" fmla="*/ 3831968 w 7826920"/>
              <a:gd name="connsiteY160" fmla="*/ 71021 h 2787130"/>
              <a:gd name="connsiteX161" fmla="*/ 3752069 w 7826920"/>
              <a:gd name="connsiteY161" fmla="*/ 35511 h 2787130"/>
              <a:gd name="connsiteX162" fmla="*/ 3707681 w 7826920"/>
              <a:gd name="connsiteY162" fmla="*/ 17755 h 2787130"/>
              <a:gd name="connsiteX163" fmla="*/ 3618904 w 7826920"/>
              <a:gd name="connsiteY163" fmla="*/ 0 h 2787130"/>
              <a:gd name="connsiteX164" fmla="*/ 3547883 w 7826920"/>
              <a:gd name="connsiteY164" fmla="*/ 8878 h 2787130"/>
              <a:gd name="connsiteX165" fmla="*/ 3494617 w 7826920"/>
              <a:gd name="connsiteY165" fmla="*/ 26633 h 2787130"/>
              <a:gd name="connsiteX166" fmla="*/ 3441351 w 7826920"/>
              <a:gd name="connsiteY166" fmla="*/ 44388 h 2787130"/>
              <a:gd name="connsiteX167" fmla="*/ 3414718 w 7826920"/>
              <a:gd name="connsiteY167" fmla="*/ 53266 h 2787130"/>
              <a:gd name="connsiteX168" fmla="*/ 3334819 w 7826920"/>
              <a:gd name="connsiteY168" fmla="*/ 79899 h 2787130"/>
              <a:gd name="connsiteX169" fmla="*/ 3308186 w 7826920"/>
              <a:gd name="connsiteY169" fmla="*/ 88777 h 2787130"/>
              <a:gd name="connsiteX170" fmla="*/ 3219409 w 7826920"/>
              <a:gd name="connsiteY170" fmla="*/ 97654 h 2787130"/>
              <a:gd name="connsiteX171" fmla="*/ 3175021 w 7826920"/>
              <a:gd name="connsiteY171" fmla="*/ 106532 h 2787130"/>
              <a:gd name="connsiteX172" fmla="*/ 3148388 w 7826920"/>
              <a:gd name="connsiteY172" fmla="*/ 115410 h 2787130"/>
              <a:gd name="connsiteX173" fmla="*/ 2935324 w 7826920"/>
              <a:gd name="connsiteY173" fmla="*/ 106532 h 2787130"/>
              <a:gd name="connsiteX174" fmla="*/ 2819914 w 7826920"/>
              <a:gd name="connsiteY174" fmla="*/ 88777 h 2787130"/>
              <a:gd name="connsiteX175" fmla="*/ 2633483 w 7826920"/>
              <a:gd name="connsiteY175" fmla="*/ 79899 h 2787130"/>
              <a:gd name="connsiteX176" fmla="*/ 2278376 w 7826920"/>
              <a:gd name="connsiteY176" fmla="*/ 88777 h 2787130"/>
              <a:gd name="connsiteX177" fmla="*/ 2180722 w 7826920"/>
              <a:gd name="connsiteY177" fmla="*/ 106532 h 2787130"/>
              <a:gd name="connsiteX178" fmla="*/ 2083067 w 7826920"/>
              <a:gd name="connsiteY178" fmla="*/ 115410 h 2787130"/>
              <a:gd name="connsiteX179" fmla="*/ 2003168 w 7826920"/>
              <a:gd name="connsiteY179" fmla="*/ 124287 h 2787130"/>
              <a:gd name="connsiteX180" fmla="*/ 1967658 w 7826920"/>
              <a:gd name="connsiteY180" fmla="*/ 133165 h 2787130"/>
              <a:gd name="connsiteX181" fmla="*/ 1559285 w 7826920"/>
              <a:gd name="connsiteY181" fmla="*/ 133165 h 2787130"/>
              <a:gd name="connsiteX182" fmla="*/ 1479386 w 7826920"/>
              <a:gd name="connsiteY182" fmla="*/ 115410 h 2787130"/>
              <a:gd name="connsiteX183" fmla="*/ 1399487 w 7826920"/>
              <a:gd name="connsiteY183" fmla="*/ 79899 h 2787130"/>
              <a:gd name="connsiteX184" fmla="*/ 1355098 w 7826920"/>
              <a:gd name="connsiteY184" fmla="*/ 53266 h 2787130"/>
              <a:gd name="connsiteX185" fmla="*/ 1266322 w 7826920"/>
              <a:gd name="connsiteY185" fmla="*/ 17755 h 2787130"/>
              <a:gd name="connsiteX186" fmla="*/ 1213056 w 7826920"/>
              <a:gd name="connsiteY186" fmla="*/ 0 h 2787130"/>
              <a:gd name="connsiteX187" fmla="*/ 1044380 w 7826920"/>
              <a:gd name="connsiteY187" fmla="*/ 8878 h 2787130"/>
              <a:gd name="connsiteX188" fmla="*/ 973359 w 7826920"/>
              <a:gd name="connsiteY188" fmla="*/ 44388 h 2787130"/>
              <a:gd name="connsiteX189" fmla="*/ 920093 w 7826920"/>
              <a:gd name="connsiteY189" fmla="*/ 62144 h 2787130"/>
              <a:gd name="connsiteX190" fmla="*/ 840194 w 7826920"/>
              <a:gd name="connsiteY190" fmla="*/ 88777 h 2787130"/>
              <a:gd name="connsiteX191" fmla="*/ 742539 w 7826920"/>
              <a:gd name="connsiteY191" fmla="*/ 124287 h 27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7826920" h="2787130">
                <a:moveTo>
                  <a:pt x="742539" y="124287"/>
                </a:moveTo>
                <a:lnTo>
                  <a:pt x="742539" y="124287"/>
                </a:lnTo>
                <a:cubicBezTo>
                  <a:pt x="712947" y="133165"/>
                  <a:pt x="682447" y="139446"/>
                  <a:pt x="653762" y="150920"/>
                </a:cubicBezTo>
                <a:cubicBezTo>
                  <a:pt x="637741" y="157329"/>
                  <a:pt x="624458" y="169174"/>
                  <a:pt x="609374" y="177554"/>
                </a:cubicBezTo>
                <a:cubicBezTo>
                  <a:pt x="597805" y="183981"/>
                  <a:pt x="585353" y="188743"/>
                  <a:pt x="573863" y="195309"/>
                </a:cubicBezTo>
                <a:cubicBezTo>
                  <a:pt x="564599" y="200602"/>
                  <a:pt x="555561" y="206399"/>
                  <a:pt x="547230" y="213064"/>
                </a:cubicBezTo>
                <a:cubicBezTo>
                  <a:pt x="503813" y="247799"/>
                  <a:pt x="563041" y="214280"/>
                  <a:pt x="493964" y="257453"/>
                </a:cubicBezTo>
                <a:cubicBezTo>
                  <a:pt x="482742" y="264467"/>
                  <a:pt x="469944" y="268642"/>
                  <a:pt x="458454" y="275208"/>
                </a:cubicBezTo>
                <a:cubicBezTo>
                  <a:pt x="445668" y="282515"/>
                  <a:pt x="423039" y="297258"/>
                  <a:pt x="414065" y="310719"/>
                </a:cubicBezTo>
                <a:cubicBezTo>
                  <a:pt x="406724" y="321730"/>
                  <a:pt x="402876" y="334739"/>
                  <a:pt x="396310" y="346229"/>
                </a:cubicBezTo>
                <a:cubicBezTo>
                  <a:pt x="391016" y="355493"/>
                  <a:pt x="384473" y="363984"/>
                  <a:pt x="378555" y="372862"/>
                </a:cubicBezTo>
                <a:cubicBezTo>
                  <a:pt x="375596" y="384699"/>
                  <a:pt x="373961" y="396949"/>
                  <a:pt x="369677" y="408373"/>
                </a:cubicBezTo>
                <a:cubicBezTo>
                  <a:pt x="360021" y="434122"/>
                  <a:pt x="348886" y="448437"/>
                  <a:pt x="334166" y="470517"/>
                </a:cubicBezTo>
                <a:cubicBezTo>
                  <a:pt x="331207" y="479395"/>
                  <a:pt x="327751" y="488122"/>
                  <a:pt x="325289" y="497150"/>
                </a:cubicBezTo>
                <a:cubicBezTo>
                  <a:pt x="318868" y="520692"/>
                  <a:pt x="318446" y="546345"/>
                  <a:pt x="307533" y="568171"/>
                </a:cubicBezTo>
                <a:cubicBezTo>
                  <a:pt x="301615" y="580008"/>
                  <a:pt x="294991" y="591518"/>
                  <a:pt x="289778" y="603682"/>
                </a:cubicBezTo>
                <a:cubicBezTo>
                  <a:pt x="286092" y="612283"/>
                  <a:pt x="286091" y="622529"/>
                  <a:pt x="280900" y="630315"/>
                </a:cubicBezTo>
                <a:cubicBezTo>
                  <a:pt x="273936" y="640761"/>
                  <a:pt x="262304" y="647303"/>
                  <a:pt x="254267" y="656948"/>
                </a:cubicBezTo>
                <a:cubicBezTo>
                  <a:pt x="247437" y="665145"/>
                  <a:pt x="243342" y="675384"/>
                  <a:pt x="236512" y="683581"/>
                </a:cubicBezTo>
                <a:cubicBezTo>
                  <a:pt x="228475" y="693226"/>
                  <a:pt x="217176" y="699998"/>
                  <a:pt x="209879" y="710214"/>
                </a:cubicBezTo>
                <a:cubicBezTo>
                  <a:pt x="202187" y="720983"/>
                  <a:pt x="197337" y="733560"/>
                  <a:pt x="192124" y="745724"/>
                </a:cubicBezTo>
                <a:cubicBezTo>
                  <a:pt x="181328" y="770915"/>
                  <a:pt x="184225" y="783781"/>
                  <a:pt x="165491" y="807868"/>
                </a:cubicBezTo>
                <a:cubicBezTo>
                  <a:pt x="152644" y="824385"/>
                  <a:pt x="135898" y="837460"/>
                  <a:pt x="121102" y="852256"/>
                </a:cubicBezTo>
                <a:cubicBezTo>
                  <a:pt x="115183" y="858175"/>
                  <a:pt x="110311" y="865369"/>
                  <a:pt x="103347" y="870012"/>
                </a:cubicBezTo>
                <a:cubicBezTo>
                  <a:pt x="94469" y="875930"/>
                  <a:pt x="84911" y="880937"/>
                  <a:pt x="76714" y="887767"/>
                </a:cubicBezTo>
                <a:cubicBezTo>
                  <a:pt x="51984" y="908375"/>
                  <a:pt x="43041" y="923786"/>
                  <a:pt x="23448" y="949911"/>
                </a:cubicBezTo>
                <a:cubicBezTo>
                  <a:pt x="12515" y="982710"/>
                  <a:pt x="5693" y="997880"/>
                  <a:pt x="5693" y="1038687"/>
                </a:cubicBezTo>
                <a:cubicBezTo>
                  <a:pt x="5693" y="1221701"/>
                  <a:pt x="-18332" y="1175768"/>
                  <a:pt x="32326" y="1251752"/>
                </a:cubicBezTo>
                <a:cubicBezTo>
                  <a:pt x="35285" y="1310936"/>
                  <a:pt x="36658" y="1370221"/>
                  <a:pt x="41203" y="1429305"/>
                </a:cubicBezTo>
                <a:cubicBezTo>
                  <a:pt x="42584" y="1447252"/>
                  <a:pt x="46861" y="1464861"/>
                  <a:pt x="50081" y="1482571"/>
                </a:cubicBezTo>
                <a:cubicBezTo>
                  <a:pt x="53978" y="1504001"/>
                  <a:pt x="61263" y="1540559"/>
                  <a:pt x="67836" y="1562470"/>
                </a:cubicBezTo>
                <a:cubicBezTo>
                  <a:pt x="73214" y="1580397"/>
                  <a:pt x="81053" y="1597579"/>
                  <a:pt x="85592" y="1615736"/>
                </a:cubicBezTo>
                <a:cubicBezTo>
                  <a:pt x="88438" y="1627119"/>
                  <a:pt x="96977" y="1665140"/>
                  <a:pt x="103347" y="1677880"/>
                </a:cubicBezTo>
                <a:cubicBezTo>
                  <a:pt x="108119" y="1687423"/>
                  <a:pt x="116330" y="1694970"/>
                  <a:pt x="121102" y="1704513"/>
                </a:cubicBezTo>
                <a:cubicBezTo>
                  <a:pt x="125287" y="1712883"/>
                  <a:pt x="125337" y="1723021"/>
                  <a:pt x="129980" y="1731146"/>
                </a:cubicBezTo>
                <a:cubicBezTo>
                  <a:pt x="160191" y="1784015"/>
                  <a:pt x="146968" y="1750161"/>
                  <a:pt x="174368" y="1784412"/>
                </a:cubicBezTo>
                <a:cubicBezTo>
                  <a:pt x="208186" y="1826685"/>
                  <a:pt x="173103" y="1798365"/>
                  <a:pt x="218757" y="1828800"/>
                </a:cubicBezTo>
                <a:cubicBezTo>
                  <a:pt x="277638" y="1907307"/>
                  <a:pt x="243950" y="1890463"/>
                  <a:pt x="298656" y="1908699"/>
                </a:cubicBezTo>
                <a:cubicBezTo>
                  <a:pt x="337125" y="1985640"/>
                  <a:pt x="289778" y="1908699"/>
                  <a:pt x="351922" y="1961965"/>
                </a:cubicBezTo>
                <a:cubicBezTo>
                  <a:pt x="363156" y="1971594"/>
                  <a:pt x="368926" y="1986242"/>
                  <a:pt x="378555" y="1997476"/>
                </a:cubicBezTo>
                <a:cubicBezTo>
                  <a:pt x="386726" y="2007008"/>
                  <a:pt x="397017" y="2014577"/>
                  <a:pt x="405188" y="2024109"/>
                </a:cubicBezTo>
                <a:cubicBezTo>
                  <a:pt x="449234" y="2075497"/>
                  <a:pt x="411569" y="2046119"/>
                  <a:pt x="458454" y="2077375"/>
                </a:cubicBezTo>
                <a:cubicBezTo>
                  <a:pt x="480007" y="2109705"/>
                  <a:pt x="477275" y="2109379"/>
                  <a:pt x="511720" y="2139519"/>
                </a:cubicBezTo>
                <a:cubicBezTo>
                  <a:pt x="522855" y="2149262"/>
                  <a:pt x="536171" y="2156322"/>
                  <a:pt x="547230" y="2166152"/>
                </a:cubicBezTo>
                <a:cubicBezTo>
                  <a:pt x="562870" y="2180054"/>
                  <a:pt x="574208" y="2198933"/>
                  <a:pt x="591619" y="2210540"/>
                </a:cubicBezTo>
                <a:cubicBezTo>
                  <a:pt x="678180" y="2268246"/>
                  <a:pt x="543684" y="2177872"/>
                  <a:pt x="653762" y="2254928"/>
                </a:cubicBezTo>
                <a:cubicBezTo>
                  <a:pt x="671244" y="2267165"/>
                  <a:pt x="689956" y="2277635"/>
                  <a:pt x="707028" y="2290439"/>
                </a:cubicBezTo>
                <a:cubicBezTo>
                  <a:pt x="718865" y="2299317"/>
                  <a:pt x="730417" y="2308587"/>
                  <a:pt x="742539" y="2317072"/>
                </a:cubicBezTo>
                <a:cubicBezTo>
                  <a:pt x="760021" y="2329309"/>
                  <a:pt x="778733" y="2339779"/>
                  <a:pt x="795805" y="2352583"/>
                </a:cubicBezTo>
                <a:cubicBezTo>
                  <a:pt x="807642" y="2361461"/>
                  <a:pt x="819276" y="2370616"/>
                  <a:pt x="831316" y="2379216"/>
                </a:cubicBezTo>
                <a:cubicBezTo>
                  <a:pt x="839998" y="2385418"/>
                  <a:pt x="849752" y="2390141"/>
                  <a:pt x="857949" y="2396971"/>
                </a:cubicBezTo>
                <a:cubicBezTo>
                  <a:pt x="899842" y="2431882"/>
                  <a:pt x="871968" y="2423489"/>
                  <a:pt x="928970" y="2459115"/>
                </a:cubicBezTo>
                <a:cubicBezTo>
                  <a:pt x="936905" y="2464075"/>
                  <a:pt x="946725" y="2465033"/>
                  <a:pt x="955603" y="2467992"/>
                </a:cubicBezTo>
                <a:cubicBezTo>
                  <a:pt x="964481" y="2479829"/>
                  <a:pt x="970869" y="2494031"/>
                  <a:pt x="982236" y="2503503"/>
                </a:cubicBezTo>
                <a:cubicBezTo>
                  <a:pt x="989425" y="2509494"/>
                  <a:pt x="1000372" y="2508459"/>
                  <a:pt x="1008869" y="2512381"/>
                </a:cubicBezTo>
                <a:cubicBezTo>
                  <a:pt x="1038909" y="2526246"/>
                  <a:pt x="1068054" y="2541973"/>
                  <a:pt x="1097646" y="2556769"/>
                </a:cubicBezTo>
                <a:lnTo>
                  <a:pt x="1133157" y="2574524"/>
                </a:lnTo>
                <a:cubicBezTo>
                  <a:pt x="1167837" y="2609206"/>
                  <a:pt x="1131446" y="2578108"/>
                  <a:pt x="1177545" y="2601157"/>
                </a:cubicBezTo>
                <a:cubicBezTo>
                  <a:pt x="1187088" y="2605929"/>
                  <a:pt x="1194490" y="2614442"/>
                  <a:pt x="1204178" y="2618913"/>
                </a:cubicBezTo>
                <a:cubicBezTo>
                  <a:pt x="1319843" y="2672297"/>
                  <a:pt x="1256079" y="2641585"/>
                  <a:pt x="1328465" y="2663301"/>
                </a:cubicBezTo>
                <a:cubicBezTo>
                  <a:pt x="1346391" y="2668679"/>
                  <a:pt x="1363976" y="2675138"/>
                  <a:pt x="1381731" y="2681056"/>
                </a:cubicBezTo>
                <a:cubicBezTo>
                  <a:pt x="1390609" y="2684015"/>
                  <a:pt x="1399285" y="2687664"/>
                  <a:pt x="1408364" y="2689934"/>
                </a:cubicBezTo>
                <a:cubicBezTo>
                  <a:pt x="1432038" y="2695852"/>
                  <a:pt x="1456236" y="2699972"/>
                  <a:pt x="1479386" y="2707689"/>
                </a:cubicBezTo>
                <a:cubicBezTo>
                  <a:pt x="1509259" y="2717647"/>
                  <a:pt x="1514699" y="2720684"/>
                  <a:pt x="1550407" y="2725445"/>
                </a:cubicBezTo>
                <a:cubicBezTo>
                  <a:pt x="1605369" y="2732773"/>
                  <a:pt x="1726308" y="2741282"/>
                  <a:pt x="1772349" y="2743200"/>
                </a:cubicBezTo>
                <a:cubicBezTo>
                  <a:pt x="1869963" y="2747267"/>
                  <a:pt x="1967658" y="2749119"/>
                  <a:pt x="2065312" y="2752078"/>
                </a:cubicBezTo>
                <a:cubicBezTo>
                  <a:pt x="2385846" y="2810356"/>
                  <a:pt x="2201857" y="2783332"/>
                  <a:pt x="2873180" y="2760955"/>
                </a:cubicBezTo>
                <a:cubicBezTo>
                  <a:pt x="2938957" y="2758762"/>
                  <a:pt x="2946816" y="2743260"/>
                  <a:pt x="2997467" y="2734322"/>
                </a:cubicBezTo>
                <a:cubicBezTo>
                  <a:pt x="3035797" y="2727558"/>
                  <a:pt x="3074547" y="2723331"/>
                  <a:pt x="3112877" y="2716567"/>
                </a:cubicBezTo>
                <a:cubicBezTo>
                  <a:pt x="3124893" y="2714447"/>
                  <a:pt x="3136261" y="2709036"/>
                  <a:pt x="3148388" y="2707689"/>
                </a:cubicBezTo>
                <a:cubicBezTo>
                  <a:pt x="3432011" y="2676175"/>
                  <a:pt x="3537624" y="2686850"/>
                  <a:pt x="3885234" y="2681056"/>
                </a:cubicBezTo>
                <a:cubicBezTo>
                  <a:pt x="3929087" y="2673748"/>
                  <a:pt x="3984609" y="2663301"/>
                  <a:pt x="4027277" y="2663301"/>
                </a:cubicBezTo>
                <a:cubicBezTo>
                  <a:pt x="4190061" y="2663301"/>
                  <a:pt x="4352792" y="2669220"/>
                  <a:pt x="4515549" y="2672179"/>
                </a:cubicBezTo>
                <a:cubicBezTo>
                  <a:pt x="4568853" y="2678101"/>
                  <a:pt x="4598898" y="2679970"/>
                  <a:pt x="4648714" y="2689934"/>
                </a:cubicBezTo>
                <a:cubicBezTo>
                  <a:pt x="4660678" y="2692327"/>
                  <a:pt x="4672074" y="2697707"/>
                  <a:pt x="4684225" y="2698812"/>
                </a:cubicBezTo>
                <a:cubicBezTo>
                  <a:pt x="4737354" y="2703642"/>
                  <a:pt x="4790757" y="2704730"/>
                  <a:pt x="4844023" y="2707689"/>
                </a:cubicBezTo>
                <a:cubicBezTo>
                  <a:pt x="5284251" y="2817752"/>
                  <a:pt x="5623493" y="2729469"/>
                  <a:pt x="6166795" y="2725445"/>
                </a:cubicBezTo>
                <a:cubicBezTo>
                  <a:pt x="6328248" y="2702380"/>
                  <a:pt x="6195924" y="2718929"/>
                  <a:pt x="6521902" y="2707689"/>
                </a:cubicBezTo>
                <a:lnTo>
                  <a:pt x="6743844" y="2698812"/>
                </a:lnTo>
                <a:cubicBezTo>
                  <a:pt x="6758640" y="2695853"/>
                  <a:pt x="6773159" y="2690635"/>
                  <a:pt x="6788232" y="2689934"/>
                </a:cubicBezTo>
                <a:cubicBezTo>
                  <a:pt x="6908435" y="2684343"/>
                  <a:pt x="7063134" y="2711221"/>
                  <a:pt x="7187727" y="2663301"/>
                </a:cubicBezTo>
                <a:cubicBezTo>
                  <a:pt x="7222358" y="2649982"/>
                  <a:pt x="7248867" y="2633724"/>
                  <a:pt x="7276504" y="2610035"/>
                </a:cubicBezTo>
                <a:cubicBezTo>
                  <a:pt x="7286036" y="2601864"/>
                  <a:pt x="7293333" y="2591245"/>
                  <a:pt x="7303137" y="2583402"/>
                </a:cubicBezTo>
                <a:cubicBezTo>
                  <a:pt x="7327611" y="2563823"/>
                  <a:pt x="7384920" y="2528252"/>
                  <a:pt x="7409669" y="2503503"/>
                </a:cubicBezTo>
                <a:cubicBezTo>
                  <a:pt x="7423067" y="2490105"/>
                  <a:pt x="7429194" y="2469288"/>
                  <a:pt x="7445180" y="2459115"/>
                </a:cubicBezTo>
                <a:cubicBezTo>
                  <a:pt x="7463356" y="2447549"/>
                  <a:pt x="7487077" y="2448721"/>
                  <a:pt x="7507324" y="2441359"/>
                </a:cubicBezTo>
                <a:cubicBezTo>
                  <a:pt x="7519761" y="2436836"/>
                  <a:pt x="7531612" y="2430618"/>
                  <a:pt x="7542834" y="2423604"/>
                </a:cubicBezTo>
                <a:cubicBezTo>
                  <a:pt x="7558922" y="2413549"/>
                  <a:pt x="7586195" y="2388607"/>
                  <a:pt x="7604978" y="2379216"/>
                </a:cubicBezTo>
                <a:cubicBezTo>
                  <a:pt x="7613348" y="2375031"/>
                  <a:pt x="7622733" y="2373297"/>
                  <a:pt x="7631611" y="2370338"/>
                </a:cubicBezTo>
                <a:cubicBezTo>
                  <a:pt x="7672240" y="2329709"/>
                  <a:pt x="7685240" y="2327938"/>
                  <a:pt x="7702632" y="2281561"/>
                </a:cubicBezTo>
                <a:cubicBezTo>
                  <a:pt x="7706916" y="2270137"/>
                  <a:pt x="7707652" y="2257626"/>
                  <a:pt x="7711510" y="2246051"/>
                </a:cubicBezTo>
                <a:cubicBezTo>
                  <a:pt x="7716549" y="2230933"/>
                  <a:pt x="7723819" y="2216639"/>
                  <a:pt x="7729265" y="2201662"/>
                </a:cubicBezTo>
                <a:cubicBezTo>
                  <a:pt x="7735661" y="2184073"/>
                  <a:pt x="7736639" y="2163969"/>
                  <a:pt x="7747021" y="2148396"/>
                </a:cubicBezTo>
                <a:cubicBezTo>
                  <a:pt x="7752939" y="2139518"/>
                  <a:pt x="7759482" y="2131027"/>
                  <a:pt x="7764776" y="2121763"/>
                </a:cubicBezTo>
                <a:cubicBezTo>
                  <a:pt x="7781364" y="2092734"/>
                  <a:pt x="7787604" y="2073571"/>
                  <a:pt x="7800287" y="2041864"/>
                </a:cubicBezTo>
                <a:cubicBezTo>
                  <a:pt x="7803246" y="2021149"/>
                  <a:pt x="7805060" y="2000239"/>
                  <a:pt x="7809164" y="1979720"/>
                </a:cubicBezTo>
                <a:cubicBezTo>
                  <a:pt x="7810999" y="1970544"/>
                  <a:pt x="7816368" y="1962294"/>
                  <a:pt x="7818042" y="1953087"/>
                </a:cubicBezTo>
                <a:cubicBezTo>
                  <a:pt x="7822310" y="1929614"/>
                  <a:pt x="7823961" y="1905740"/>
                  <a:pt x="7826920" y="1882066"/>
                </a:cubicBezTo>
                <a:cubicBezTo>
                  <a:pt x="7823961" y="1855433"/>
                  <a:pt x="7825923" y="1827779"/>
                  <a:pt x="7818042" y="1802167"/>
                </a:cubicBezTo>
                <a:cubicBezTo>
                  <a:pt x="7813691" y="1788025"/>
                  <a:pt x="7800009" y="1778696"/>
                  <a:pt x="7791409" y="1766656"/>
                </a:cubicBezTo>
                <a:cubicBezTo>
                  <a:pt x="7763412" y="1727460"/>
                  <a:pt x="7785591" y="1751959"/>
                  <a:pt x="7755898" y="1722268"/>
                </a:cubicBezTo>
                <a:cubicBezTo>
                  <a:pt x="7749980" y="1704513"/>
                  <a:pt x="7748524" y="1684575"/>
                  <a:pt x="7738143" y="1669002"/>
                </a:cubicBezTo>
                <a:cubicBezTo>
                  <a:pt x="7732225" y="1660124"/>
                  <a:pt x="7725160" y="1651912"/>
                  <a:pt x="7720388" y="1642369"/>
                </a:cubicBezTo>
                <a:cubicBezTo>
                  <a:pt x="7683633" y="1568859"/>
                  <a:pt x="7744638" y="1665429"/>
                  <a:pt x="7693755" y="1589103"/>
                </a:cubicBezTo>
                <a:cubicBezTo>
                  <a:pt x="7677975" y="1525985"/>
                  <a:pt x="7695418" y="1578834"/>
                  <a:pt x="7667122" y="1526959"/>
                </a:cubicBezTo>
                <a:cubicBezTo>
                  <a:pt x="7658742" y="1511595"/>
                  <a:pt x="7633432" y="1451678"/>
                  <a:pt x="7613856" y="1429305"/>
                </a:cubicBezTo>
                <a:cubicBezTo>
                  <a:pt x="7600077" y="1413557"/>
                  <a:pt x="7584263" y="1399713"/>
                  <a:pt x="7569467" y="1384917"/>
                </a:cubicBezTo>
                <a:lnTo>
                  <a:pt x="7525079" y="1340528"/>
                </a:lnTo>
                <a:lnTo>
                  <a:pt x="7498446" y="1331651"/>
                </a:lnTo>
                <a:cubicBezTo>
                  <a:pt x="7486609" y="1322773"/>
                  <a:pt x="7474169" y="1314647"/>
                  <a:pt x="7462935" y="1305018"/>
                </a:cubicBezTo>
                <a:cubicBezTo>
                  <a:pt x="7453403" y="1296847"/>
                  <a:pt x="7446748" y="1285349"/>
                  <a:pt x="7436302" y="1278385"/>
                </a:cubicBezTo>
                <a:cubicBezTo>
                  <a:pt x="7428516" y="1273194"/>
                  <a:pt x="7418547" y="1272466"/>
                  <a:pt x="7409669" y="1269507"/>
                </a:cubicBezTo>
                <a:cubicBezTo>
                  <a:pt x="7323711" y="1205037"/>
                  <a:pt x="7433070" y="1281209"/>
                  <a:pt x="7320893" y="1225119"/>
                </a:cubicBezTo>
                <a:cubicBezTo>
                  <a:pt x="7309056" y="1219200"/>
                  <a:pt x="7298588" y="1208224"/>
                  <a:pt x="7285382" y="1207363"/>
                </a:cubicBezTo>
                <a:cubicBezTo>
                  <a:pt x="7161323" y="1199272"/>
                  <a:pt x="7036807" y="1201445"/>
                  <a:pt x="6912520" y="1198486"/>
                </a:cubicBezTo>
                <a:cubicBezTo>
                  <a:pt x="6885887" y="1189608"/>
                  <a:pt x="6855979" y="1187426"/>
                  <a:pt x="6832621" y="1171853"/>
                </a:cubicBezTo>
                <a:cubicBezTo>
                  <a:pt x="6794977" y="1146756"/>
                  <a:pt x="6815531" y="1158869"/>
                  <a:pt x="6770477" y="1136342"/>
                </a:cubicBezTo>
                <a:cubicBezTo>
                  <a:pt x="6758640" y="1124505"/>
                  <a:pt x="6748038" y="1111288"/>
                  <a:pt x="6734966" y="1100831"/>
                </a:cubicBezTo>
                <a:cubicBezTo>
                  <a:pt x="6698293" y="1071492"/>
                  <a:pt x="6652890" y="1048997"/>
                  <a:pt x="6610679" y="1029810"/>
                </a:cubicBezTo>
                <a:cubicBezTo>
                  <a:pt x="6602160" y="1025938"/>
                  <a:pt x="6592416" y="1025117"/>
                  <a:pt x="6584046" y="1020932"/>
                </a:cubicBezTo>
                <a:cubicBezTo>
                  <a:pt x="6515207" y="986513"/>
                  <a:pt x="6597723" y="1016614"/>
                  <a:pt x="6530780" y="994299"/>
                </a:cubicBezTo>
                <a:cubicBezTo>
                  <a:pt x="6456246" y="938399"/>
                  <a:pt x="6537263" y="991181"/>
                  <a:pt x="6450881" y="958788"/>
                </a:cubicBezTo>
                <a:cubicBezTo>
                  <a:pt x="6440891" y="955042"/>
                  <a:pt x="6434260" y="944721"/>
                  <a:pt x="6424248" y="941033"/>
                </a:cubicBezTo>
                <a:cubicBezTo>
                  <a:pt x="6377701" y="923884"/>
                  <a:pt x="6329476" y="911686"/>
                  <a:pt x="6282205" y="896645"/>
                </a:cubicBezTo>
                <a:cubicBezTo>
                  <a:pt x="6181699" y="864666"/>
                  <a:pt x="6271423" y="892204"/>
                  <a:pt x="6131285" y="834501"/>
                </a:cubicBezTo>
                <a:cubicBezTo>
                  <a:pt x="6113979" y="827375"/>
                  <a:pt x="6095487" y="823464"/>
                  <a:pt x="6078019" y="816746"/>
                </a:cubicBezTo>
                <a:cubicBezTo>
                  <a:pt x="6056984" y="808656"/>
                  <a:pt x="6037099" y="797693"/>
                  <a:pt x="6015875" y="790113"/>
                </a:cubicBezTo>
                <a:cubicBezTo>
                  <a:pt x="5995586" y="782867"/>
                  <a:pt x="5973978" y="779719"/>
                  <a:pt x="5953731" y="772357"/>
                </a:cubicBezTo>
                <a:cubicBezTo>
                  <a:pt x="5941294" y="767834"/>
                  <a:pt x="5930573" y="759353"/>
                  <a:pt x="5918221" y="754602"/>
                </a:cubicBezTo>
                <a:cubicBezTo>
                  <a:pt x="5892019" y="744524"/>
                  <a:pt x="5838322" y="727969"/>
                  <a:pt x="5838322" y="727969"/>
                </a:cubicBezTo>
                <a:cubicBezTo>
                  <a:pt x="5832403" y="722051"/>
                  <a:pt x="5827530" y="714857"/>
                  <a:pt x="5820566" y="710214"/>
                </a:cubicBezTo>
                <a:cubicBezTo>
                  <a:pt x="5801898" y="697769"/>
                  <a:pt x="5759899" y="682395"/>
                  <a:pt x="5740667" y="674703"/>
                </a:cubicBezTo>
                <a:cubicBezTo>
                  <a:pt x="5722912" y="656948"/>
                  <a:pt x="5707221" y="636853"/>
                  <a:pt x="5687401" y="621437"/>
                </a:cubicBezTo>
                <a:cubicBezTo>
                  <a:pt x="5680014" y="615692"/>
                  <a:pt x="5669138" y="616744"/>
                  <a:pt x="5660768" y="612559"/>
                </a:cubicBezTo>
                <a:cubicBezTo>
                  <a:pt x="5651225" y="607787"/>
                  <a:pt x="5643399" y="600098"/>
                  <a:pt x="5634135" y="594804"/>
                </a:cubicBezTo>
                <a:cubicBezTo>
                  <a:pt x="5622645" y="588238"/>
                  <a:pt x="5609636" y="584390"/>
                  <a:pt x="5598625" y="577049"/>
                </a:cubicBezTo>
                <a:cubicBezTo>
                  <a:pt x="5591661" y="572406"/>
                  <a:pt x="5587565" y="564315"/>
                  <a:pt x="5580869" y="559293"/>
                </a:cubicBezTo>
                <a:cubicBezTo>
                  <a:pt x="5563798" y="546490"/>
                  <a:pt x="5542692" y="538872"/>
                  <a:pt x="5527603" y="523783"/>
                </a:cubicBezTo>
                <a:cubicBezTo>
                  <a:pt x="5375952" y="372129"/>
                  <a:pt x="5584552" y="577464"/>
                  <a:pt x="5438827" y="443884"/>
                </a:cubicBezTo>
                <a:cubicBezTo>
                  <a:pt x="5417232" y="424089"/>
                  <a:pt x="5402885" y="394841"/>
                  <a:pt x="5376683" y="381740"/>
                </a:cubicBezTo>
                <a:cubicBezTo>
                  <a:pt x="5358928" y="372862"/>
                  <a:pt x="5341557" y="363169"/>
                  <a:pt x="5323417" y="355107"/>
                </a:cubicBezTo>
                <a:cubicBezTo>
                  <a:pt x="5314866" y="351306"/>
                  <a:pt x="5305154" y="350414"/>
                  <a:pt x="5296784" y="346229"/>
                </a:cubicBezTo>
                <a:cubicBezTo>
                  <a:pt x="5287241" y="341457"/>
                  <a:pt x="5280141" y="332220"/>
                  <a:pt x="5270151" y="328474"/>
                </a:cubicBezTo>
                <a:cubicBezTo>
                  <a:pt x="5256022" y="323176"/>
                  <a:pt x="5240558" y="322555"/>
                  <a:pt x="5225762" y="319596"/>
                </a:cubicBezTo>
                <a:cubicBezTo>
                  <a:pt x="5213925" y="313678"/>
                  <a:pt x="5202416" y="307054"/>
                  <a:pt x="5190252" y="301841"/>
                </a:cubicBezTo>
                <a:cubicBezTo>
                  <a:pt x="5122017" y="272597"/>
                  <a:pt x="5123129" y="273548"/>
                  <a:pt x="5074842" y="257453"/>
                </a:cubicBezTo>
                <a:cubicBezTo>
                  <a:pt x="5000861" y="260412"/>
                  <a:pt x="4926752" y="261055"/>
                  <a:pt x="4852900" y="266330"/>
                </a:cubicBezTo>
                <a:cubicBezTo>
                  <a:pt x="4843566" y="266997"/>
                  <a:pt x="4835265" y="272637"/>
                  <a:pt x="4826267" y="275208"/>
                </a:cubicBezTo>
                <a:cubicBezTo>
                  <a:pt x="4814535" y="278560"/>
                  <a:pt x="4802883" y="282739"/>
                  <a:pt x="4790757" y="284086"/>
                </a:cubicBezTo>
                <a:cubicBezTo>
                  <a:pt x="4749476" y="288673"/>
                  <a:pt x="4707898" y="290004"/>
                  <a:pt x="4666469" y="292963"/>
                </a:cubicBezTo>
                <a:lnTo>
                  <a:pt x="4302485" y="284086"/>
                </a:lnTo>
                <a:cubicBezTo>
                  <a:pt x="4287020" y="283414"/>
                  <a:pt x="4248783" y="273753"/>
                  <a:pt x="4231463" y="266330"/>
                </a:cubicBezTo>
                <a:cubicBezTo>
                  <a:pt x="4219299" y="261117"/>
                  <a:pt x="4208117" y="253788"/>
                  <a:pt x="4195953" y="248575"/>
                </a:cubicBezTo>
                <a:cubicBezTo>
                  <a:pt x="4187352" y="244889"/>
                  <a:pt x="4177871" y="243498"/>
                  <a:pt x="4169320" y="239697"/>
                </a:cubicBezTo>
                <a:cubicBezTo>
                  <a:pt x="4151180" y="231635"/>
                  <a:pt x="4134485" y="220436"/>
                  <a:pt x="4116054" y="213064"/>
                </a:cubicBezTo>
                <a:cubicBezTo>
                  <a:pt x="4104725" y="208533"/>
                  <a:pt x="4092033" y="208291"/>
                  <a:pt x="4080543" y="204187"/>
                </a:cubicBezTo>
                <a:cubicBezTo>
                  <a:pt x="4050528" y="193467"/>
                  <a:pt x="4021061" y="181231"/>
                  <a:pt x="3991766" y="168676"/>
                </a:cubicBezTo>
                <a:cubicBezTo>
                  <a:pt x="3979602" y="163463"/>
                  <a:pt x="3968647" y="155567"/>
                  <a:pt x="3956256" y="150920"/>
                </a:cubicBezTo>
                <a:cubicBezTo>
                  <a:pt x="3944832" y="146636"/>
                  <a:pt x="3932582" y="145002"/>
                  <a:pt x="3920745" y="142043"/>
                </a:cubicBezTo>
                <a:cubicBezTo>
                  <a:pt x="3906822" y="135081"/>
                  <a:pt x="3871148" y="119079"/>
                  <a:pt x="3858601" y="106532"/>
                </a:cubicBezTo>
                <a:cubicBezTo>
                  <a:pt x="3848139" y="96070"/>
                  <a:pt x="3842430" y="81483"/>
                  <a:pt x="3831968" y="71021"/>
                </a:cubicBezTo>
                <a:cubicBezTo>
                  <a:pt x="3809195" y="48248"/>
                  <a:pt x="3781370" y="47232"/>
                  <a:pt x="3752069" y="35511"/>
                </a:cubicBezTo>
                <a:cubicBezTo>
                  <a:pt x="3737273" y="29592"/>
                  <a:pt x="3723079" y="21861"/>
                  <a:pt x="3707681" y="17755"/>
                </a:cubicBezTo>
                <a:cubicBezTo>
                  <a:pt x="3678522" y="9979"/>
                  <a:pt x="3618904" y="0"/>
                  <a:pt x="3618904" y="0"/>
                </a:cubicBezTo>
                <a:cubicBezTo>
                  <a:pt x="3595230" y="2959"/>
                  <a:pt x="3571211" y="3879"/>
                  <a:pt x="3547883" y="8878"/>
                </a:cubicBezTo>
                <a:cubicBezTo>
                  <a:pt x="3529583" y="12799"/>
                  <a:pt x="3512372" y="20715"/>
                  <a:pt x="3494617" y="26633"/>
                </a:cubicBezTo>
                <a:lnTo>
                  <a:pt x="3441351" y="44388"/>
                </a:lnTo>
                <a:cubicBezTo>
                  <a:pt x="3432473" y="47347"/>
                  <a:pt x="3423407" y="49791"/>
                  <a:pt x="3414718" y="53266"/>
                </a:cubicBezTo>
                <a:cubicBezTo>
                  <a:pt x="3338192" y="83876"/>
                  <a:pt x="3401721" y="60783"/>
                  <a:pt x="3334819" y="79899"/>
                </a:cubicBezTo>
                <a:cubicBezTo>
                  <a:pt x="3325821" y="82470"/>
                  <a:pt x="3317435" y="87354"/>
                  <a:pt x="3308186" y="88777"/>
                </a:cubicBezTo>
                <a:cubicBezTo>
                  <a:pt x="3278792" y="93299"/>
                  <a:pt x="3249001" y="94695"/>
                  <a:pt x="3219409" y="97654"/>
                </a:cubicBezTo>
                <a:cubicBezTo>
                  <a:pt x="3204613" y="100613"/>
                  <a:pt x="3189659" y="102872"/>
                  <a:pt x="3175021" y="106532"/>
                </a:cubicBezTo>
                <a:cubicBezTo>
                  <a:pt x="3165943" y="108802"/>
                  <a:pt x="3157746" y="115410"/>
                  <a:pt x="3148388" y="115410"/>
                </a:cubicBezTo>
                <a:cubicBezTo>
                  <a:pt x="3077305" y="115410"/>
                  <a:pt x="3006345" y="109491"/>
                  <a:pt x="2935324" y="106532"/>
                </a:cubicBezTo>
                <a:cubicBezTo>
                  <a:pt x="2884550" y="89607"/>
                  <a:pt x="2905058" y="94270"/>
                  <a:pt x="2819914" y="88777"/>
                </a:cubicBezTo>
                <a:cubicBezTo>
                  <a:pt x="2757829" y="84772"/>
                  <a:pt x="2695627" y="82858"/>
                  <a:pt x="2633483" y="79899"/>
                </a:cubicBezTo>
                <a:cubicBezTo>
                  <a:pt x="2475323" y="62325"/>
                  <a:pt x="2535373" y="64301"/>
                  <a:pt x="2278376" y="88777"/>
                </a:cubicBezTo>
                <a:cubicBezTo>
                  <a:pt x="2245440" y="91914"/>
                  <a:pt x="2213504" y="102062"/>
                  <a:pt x="2180722" y="106532"/>
                </a:cubicBezTo>
                <a:cubicBezTo>
                  <a:pt x="2148336" y="110948"/>
                  <a:pt x="2115591" y="112158"/>
                  <a:pt x="2083067" y="115410"/>
                </a:cubicBezTo>
                <a:cubicBezTo>
                  <a:pt x="2056403" y="118076"/>
                  <a:pt x="2029801" y="121328"/>
                  <a:pt x="2003168" y="124287"/>
                </a:cubicBezTo>
                <a:cubicBezTo>
                  <a:pt x="1991331" y="127246"/>
                  <a:pt x="1979622" y="130772"/>
                  <a:pt x="1967658" y="133165"/>
                </a:cubicBezTo>
                <a:cubicBezTo>
                  <a:pt x="1822792" y="162139"/>
                  <a:pt x="1766652" y="138349"/>
                  <a:pt x="1559285" y="133165"/>
                </a:cubicBezTo>
                <a:cubicBezTo>
                  <a:pt x="1532652" y="127247"/>
                  <a:pt x="1505619" y="122905"/>
                  <a:pt x="1479386" y="115410"/>
                </a:cubicBezTo>
                <a:cubicBezTo>
                  <a:pt x="1459053" y="109601"/>
                  <a:pt x="1419071" y="90779"/>
                  <a:pt x="1399487" y="79899"/>
                </a:cubicBezTo>
                <a:cubicBezTo>
                  <a:pt x="1384403" y="71519"/>
                  <a:pt x="1370246" y="61529"/>
                  <a:pt x="1355098" y="53266"/>
                </a:cubicBezTo>
                <a:cubicBezTo>
                  <a:pt x="1284656" y="14843"/>
                  <a:pt x="1324940" y="35341"/>
                  <a:pt x="1266322" y="17755"/>
                </a:cubicBezTo>
                <a:cubicBezTo>
                  <a:pt x="1248396" y="12377"/>
                  <a:pt x="1213056" y="0"/>
                  <a:pt x="1213056" y="0"/>
                </a:cubicBezTo>
                <a:cubicBezTo>
                  <a:pt x="1156831" y="2959"/>
                  <a:pt x="1100452" y="3781"/>
                  <a:pt x="1044380" y="8878"/>
                </a:cubicBezTo>
                <a:cubicBezTo>
                  <a:pt x="1018673" y="11215"/>
                  <a:pt x="993879" y="35060"/>
                  <a:pt x="973359" y="44388"/>
                </a:cubicBezTo>
                <a:cubicBezTo>
                  <a:pt x="956321" y="52133"/>
                  <a:pt x="937848" y="56225"/>
                  <a:pt x="920093" y="62144"/>
                </a:cubicBezTo>
                <a:lnTo>
                  <a:pt x="840194" y="88777"/>
                </a:lnTo>
                <a:lnTo>
                  <a:pt x="742539" y="124287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99875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ė 4">
            <a:extLst>
              <a:ext uri="{FF2B5EF4-FFF2-40B4-BE49-F238E27FC236}">
                <a16:creationId xmlns:a16="http://schemas.microsoft.com/office/drawing/2014/main" id="{CA1092BF-6713-4374-A0E6-0B52B14514FA}"/>
              </a:ext>
            </a:extLst>
          </p:cNvPr>
          <p:cNvGrpSpPr/>
          <p:nvPr/>
        </p:nvGrpSpPr>
        <p:grpSpPr>
          <a:xfrm>
            <a:off x="71021" y="1765343"/>
            <a:ext cx="9144000" cy="5092657"/>
            <a:chOff x="0" y="788753"/>
            <a:chExt cx="9144000" cy="5092657"/>
          </a:xfrm>
        </p:grpSpPr>
        <p:pic>
          <p:nvPicPr>
            <p:cNvPr id="3" name="Paveikslėlis 2">
              <a:extLst>
                <a:ext uri="{FF2B5EF4-FFF2-40B4-BE49-F238E27FC236}">
                  <a16:creationId xmlns:a16="http://schemas.microsoft.com/office/drawing/2014/main" id="{BBE89A98-D9BE-4F4D-A24F-4386BBC42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8753"/>
              <a:ext cx="9144000" cy="2990053"/>
            </a:xfrm>
            <a:prstGeom prst="rect">
              <a:avLst/>
            </a:prstGeom>
          </p:spPr>
        </p:pic>
        <p:pic>
          <p:nvPicPr>
            <p:cNvPr id="4" name="Paveikslėlis 3">
              <a:extLst>
                <a:ext uri="{FF2B5EF4-FFF2-40B4-BE49-F238E27FC236}">
                  <a16:creationId xmlns:a16="http://schemas.microsoft.com/office/drawing/2014/main" id="{462C41FF-AC63-403A-BCE4-531B6A7BF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9564" y="4119285"/>
              <a:ext cx="2333625" cy="1762125"/>
            </a:xfrm>
            <a:prstGeom prst="rect">
              <a:avLst/>
            </a:prstGeom>
          </p:spPr>
        </p:pic>
      </p:grpSp>
      <p:cxnSp>
        <p:nvCxnSpPr>
          <p:cNvPr id="7" name="Jungtis: lenkta 6">
            <a:extLst>
              <a:ext uri="{FF2B5EF4-FFF2-40B4-BE49-F238E27FC236}">
                <a16:creationId xmlns:a16="http://schemas.microsoft.com/office/drawing/2014/main" id="{53CD4DBF-A14A-4C3E-9E9E-183AEDD92F8C}"/>
              </a:ext>
            </a:extLst>
          </p:cNvPr>
          <p:cNvCxnSpPr/>
          <p:nvPr/>
        </p:nvCxnSpPr>
        <p:spPr>
          <a:xfrm rot="5400000">
            <a:off x="3479445" y="3695376"/>
            <a:ext cx="3009530" cy="1553592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Pavadinimas 1">
            <a:extLst>
              <a:ext uri="{FF2B5EF4-FFF2-40B4-BE49-F238E27FC236}">
                <a16:creationId xmlns:a16="http://schemas.microsoft.com/office/drawing/2014/main" id="{7C68114B-16B2-4EAD-9442-682E08CF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2404C2"/>
                </a:solidFill>
              </a:rPr>
              <a:t>Natos pavertimas pauze:</a:t>
            </a:r>
          </a:p>
        </p:txBody>
      </p:sp>
    </p:spTree>
    <p:extLst>
      <p:ext uri="{BB962C8B-B14F-4D97-AF65-F5344CB8AC3E}">
        <p14:creationId xmlns:p14="http://schemas.microsoft.com/office/powerpoint/2010/main" val="2671825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72D36B45-4664-4E31-B716-C3561CFE9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5" y="3104621"/>
            <a:ext cx="2388095" cy="3234035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2B6B43B-4FE9-4A1D-8471-B1CB9EDA1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41" b="15065"/>
          <a:stretch/>
        </p:blipFill>
        <p:spPr>
          <a:xfrm>
            <a:off x="759727" y="1766654"/>
            <a:ext cx="7111014" cy="990637"/>
          </a:xfrm>
          <a:prstGeom prst="rect">
            <a:avLst/>
          </a:prstGeom>
        </p:spPr>
      </p:pic>
      <p:cxnSp>
        <p:nvCxnSpPr>
          <p:cNvPr id="4" name="Jungtis: lenkta 3">
            <a:extLst>
              <a:ext uri="{FF2B5EF4-FFF2-40B4-BE49-F238E27FC236}">
                <a16:creationId xmlns:a16="http://schemas.microsoft.com/office/drawing/2014/main" id="{1F3C1791-C9DA-4C4A-9A0E-81EBC1865852}"/>
              </a:ext>
            </a:extLst>
          </p:cNvPr>
          <p:cNvCxnSpPr>
            <a:cxnSpLocks/>
            <a:endCxn id="2" idx="1"/>
          </p:cNvCxnSpPr>
          <p:nvPr/>
        </p:nvCxnSpPr>
        <p:spPr>
          <a:xfrm rot="5400000">
            <a:off x="461018" y="3025381"/>
            <a:ext cx="2087495" cy="1305020"/>
          </a:xfrm>
          <a:prstGeom prst="curvedConnector4">
            <a:avLst>
              <a:gd name="adj1" fmla="val 11269"/>
              <a:gd name="adj2" fmla="val 117517"/>
            </a:avLst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8FFD010D-3A0B-4ACB-8612-49E31CFDA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272" y="3106372"/>
            <a:ext cx="2617469" cy="3412058"/>
          </a:xfrm>
          <a:prstGeom prst="rect">
            <a:avLst/>
          </a:prstGeom>
        </p:spPr>
      </p:pic>
      <p:cxnSp>
        <p:nvCxnSpPr>
          <p:cNvPr id="11" name="Jungtis: lenkta 10">
            <a:extLst>
              <a:ext uri="{FF2B5EF4-FFF2-40B4-BE49-F238E27FC236}">
                <a16:creationId xmlns:a16="http://schemas.microsoft.com/office/drawing/2014/main" id="{634497AC-CF3D-4338-A569-87C6275E81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21586" y="3098308"/>
            <a:ext cx="1970844" cy="870014"/>
          </a:xfrm>
          <a:prstGeom prst="curvedConnector3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Laisva forma: figūra 14">
            <a:extLst>
              <a:ext uri="{FF2B5EF4-FFF2-40B4-BE49-F238E27FC236}">
                <a16:creationId xmlns:a16="http://schemas.microsoft.com/office/drawing/2014/main" id="{8A050CF4-D65F-49DF-B753-22312204D9A4}"/>
              </a:ext>
            </a:extLst>
          </p:cNvPr>
          <p:cNvSpPr/>
          <p:nvPr/>
        </p:nvSpPr>
        <p:spPr>
          <a:xfrm>
            <a:off x="5320830" y="4500169"/>
            <a:ext cx="334245" cy="367649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7" name="Jungtis: lenkta 16">
            <a:extLst>
              <a:ext uri="{FF2B5EF4-FFF2-40B4-BE49-F238E27FC236}">
                <a16:creationId xmlns:a16="http://schemas.microsoft.com/office/drawing/2014/main" id="{E5804081-D449-4D60-BF6F-298882805FF1}"/>
              </a:ext>
            </a:extLst>
          </p:cNvPr>
          <p:cNvCxnSpPr>
            <a:cxnSpLocks/>
          </p:cNvCxnSpPr>
          <p:nvPr/>
        </p:nvCxnSpPr>
        <p:spPr>
          <a:xfrm>
            <a:off x="5643555" y="4821685"/>
            <a:ext cx="1432635" cy="12700"/>
          </a:xfrm>
          <a:prstGeom prst="curvedConnector3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avadinimas 9">
            <a:extLst>
              <a:ext uri="{FF2B5EF4-FFF2-40B4-BE49-F238E27FC236}">
                <a16:creationId xmlns:a16="http://schemas.microsoft.com/office/drawing/2014/main" id="{163F5EAC-DA3A-4936-AC24-877C9C45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2404C2"/>
                </a:solidFill>
              </a:rPr>
              <a:t>Natos su sijomis arba be jų:</a:t>
            </a:r>
          </a:p>
        </p:txBody>
      </p:sp>
    </p:spTree>
    <p:extLst>
      <p:ext uri="{BB962C8B-B14F-4D97-AF65-F5344CB8AC3E}">
        <p14:creationId xmlns:p14="http://schemas.microsoft.com/office/powerpoint/2010/main" val="3334136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31071CD-D398-4894-95F5-64BC5053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3" y="4385569"/>
            <a:ext cx="7886700" cy="934329"/>
          </a:xfrm>
        </p:spPr>
        <p:txBody>
          <a:bodyPr>
            <a:noAutofit/>
          </a:bodyPr>
          <a:lstStyle/>
          <a:p>
            <a:r>
              <a:rPr lang="lt-LT" sz="1800" b="1" dirty="0">
                <a:solidFill>
                  <a:srgbClr val="00B050"/>
                </a:solidFill>
              </a:rPr>
              <a:t>Nuo kurio iki kurio takto....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501E6A3F-E0F3-4EA0-B04C-6052325B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6" y="1838881"/>
            <a:ext cx="4829175" cy="238125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DC9BB88-D1FF-4C63-9D4C-5CECE0A25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314" y="2786524"/>
            <a:ext cx="3581400" cy="3362325"/>
          </a:xfrm>
          <a:prstGeom prst="rect">
            <a:avLst/>
          </a:prstGeom>
        </p:spPr>
      </p:pic>
      <p:cxnSp>
        <p:nvCxnSpPr>
          <p:cNvPr id="5" name="Jungtis: lenkta 4">
            <a:extLst>
              <a:ext uri="{FF2B5EF4-FFF2-40B4-BE49-F238E27FC236}">
                <a16:creationId xmlns:a16="http://schemas.microsoft.com/office/drawing/2014/main" id="{9AC6C90D-5274-40DD-BBBF-C3E0200E8F4B}"/>
              </a:ext>
            </a:extLst>
          </p:cNvPr>
          <p:cNvCxnSpPr>
            <a:cxnSpLocks/>
          </p:cNvCxnSpPr>
          <p:nvPr/>
        </p:nvCxnSpPr>
        <p:spPr>
          <a:xfrm>
            <a:off x="3062796" y="5015883"/>
            <a:ext cx="2654423" cy="195309"/>
          </a:xfrm>
          <a:prstGeom prst="curvedConnector3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Laisva forma: figūra 5">
            <a:extLst>
              <a:ext uri="{FF2B5EF4-FFF2-40B4-BE49-F238E27FC236}">
                <a16:creationId xmlns:a16="http://schemas.microsoft.com/office/drawing/2014/main" id="{F5BF2578-D8B5-4A9A-A820-333900A51291}"/>
              </a:ext>
            </a:extLst>
          </p:cNvPr>
          <p:cNvSpPr/>
          <p:nvPr/>
        </p:nvSpPr>
        <p:spPr>
          <a:xfrm>
            <a:off x="6693763" y="3184531"/>
            <a:ext cx="470517" cy="486619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Pavadinimas 1">
            <a:extLst>
              <a:ext uri="{FF2B5EF4-FFF2-40B4-BE49-F238E27FC236}">
                <a16:creationId xmlns:a16="http://schemas.microsoft.com/office/drawing/2014/main" id="{C1DF4CC8-0B06-46D2-9143-3EB4049CF2ED}"/>
              </a:ext>
            </a:extLst>
          </p:cNvPr>
          <p:cNvSpPr txBox="1">
            <a:spLocks/>
          </p:cNvSpPr>
          <p:nvPr/>
        </p:nvSpPr>
        <p:spPr>
          <a:xfrm>
            <a:off x="459974" y="2686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900" b="1" dirty="0">
                <a:solidFill>
                  <a:srgbClr val="2404C2"/>
                </a:solidFill>
              </a:rPr>
              <a:t>Taktų skaičius eilutėje</a:t>
            </a:r>
            <a:endParaRPr lang="lt-LT" sz="5400" b="1" dirty="0">
              <a:solidFill>
                <a:srgbClr val="2404C2"/>
              </a:solidFill>
            </a:endParaRPr>
          </a:p>
        </p:txBody>
      </p:sp>
      <p:sp>
        <p:nvSpPr>
          <p:cNvPr id="12" name="Laisva forma: figūra 11">
            <a:extLst>
              <a:ext uri="{FF2B5EF4-FFF2-40B4-BE49-F238E27FC236}">
                <a16:creationId xmlns:a16="http://schemas.microsoft.com/office/drawing/2014/main" id="{B936E495-1512-4411-A93F-91A843087D06}"/>
              </a:ext>
            </a:extLst>
          </p:cNvPr>
          <p:cNvSpPr/>
          <p:nvPr/>
        </p:nvSpPr>
        <p:spPr>
          <a:xfrm>
            <a:off x="6458504" y="5547698"/>
            <a:ext cx="470517" cy="486619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9454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7D0C65-42E2-42EC-A2BE-42A30C76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Kartojimo ženklai (reprizos):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DB9A91F-8639-4EB8-9300-48B00F7B8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97" y="1391527"/>
            <a:ext cx="2485043" cy="2099662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28F056E-CEEB-4329-A50E-E1AA4CA4C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678" y="2441358"/>
            <a:ext cx="5334917" cy="42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65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ECEA13BE-236F-4C3F-8E03-FFC16465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9" y="191732"/>
            <a:ext cx="7625441" cy="3918629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2D57F05-DF68-4733-9282-38C27B44E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420" y="2227618"/>
            <a:ext cx="4067175" cy="4438650"/>
          </a:xfrm>
          <a:prstGeom prst="rect">
            <a:avLst/>
          </a:prstGeom>
        </p:spPr>
      </p:pic>
      <p:sp>
        <p:nvSpPr>
          <p:cNvPr id="6" name="Laisva forma: figūra 5">
            <a:extLst>
              <a:ext uri="{FF2B5EF4-FFF2-40B4-BE49-F238E27FC236}">
                <a16:creationId xmlns:a16="http://schemas.microsoft.com/office/drawing/2014/main" id="{28A38AD7-B131-4824-A6B7-4A1316F358B5}"/>
              </a:ext>
            </a:extLst>
          </p:cNvPr>
          <p:cNvSpPr/>
          <p:nvPr/>
        </p:nvSpPr>
        <p:spPr>
          <a:xfrm>
            <a:off x="3178206" y="995951"/>
            <a:ext cx="470517" cy="486619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Laisva forma: figūra 6">
            <a:extLst>
              <a:ext uri="{FF2B5EF4-FFF2-40B4-BE49-F238E27FC236}">
                <a16:creationId xmlns:a16="http://schemas.microsoft.com/office/drawing/2014/main" id="{FD24D180-43C3-4509-AEE6-44F0F26C8AC3}"/>
              </a:ext>
            </a:extLst>
          </p:cNvPr>
          <p:cNvSpPr/>
          <p:nvPr/>
        </p:nvSpPr>
        <p:spPr>
          <a:xfrm>
            <a:off x="4642420" y="4634145"/>
            <a:ext cx="764081" cy="754170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Pavadinimas 1">
            <a:extLst>
              <a:ext uri="{FF2B5EF4-FFF2-40B4-BE49-F238E27FC236}">
                <a16:creationId xmlns:a16="http://schemas.microsoft.com/office/drawing/2014/main" id="{E2094972-6F90-4F98-BA6D-A1DFBAABA42C}"/>
              </a:ext>
            </a:extLst>
          </p:cNvPr>
          <p:cNvSpPr txBox="1">
            <a:spLocks/>
          </p:cNvSpPr>
          <p:nvPr/>
        </p:nvSpPr>
        <p:spPr>
          <a:xfrm>
            <a:off x="532659" y="5503293"/>
            <a:ext cx="3526099" cy="1162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1800" b="1" dirty="0">
                <a:solidFill>
                  <a:srgbClr val="00B050"/>
                </a:solidFill>
              </a:rPr>
              <a:t>Pasirenkama ar visoms penklinėms, ar tik darbinei (jei dirbama su 2 ar daugiau penklinių – pvz. </a:t>
            </a:r>
            <a:r>
              <a:rPr lang="lt-LT" sz="1800" b="1" dirty="0" err="1">
                <a:solidFill>
                  <a:srgbClr val="00B050"/>
                </a:solidFill>
              </a:rPr>
              <a:t>vokalas+pianinas</a:t>
            </a:r>
            <a:r>
              <a:rPr lang="lt-LT" sz="1800" b="1" dirty="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9" name="Jungtis: lenkta 8">
            <a:extLst>
              <a:ext uri="{FF2B5EF4-FFF2-40B4-BE49-F238E27FC236}">
                <a16:creationId xmlns:a16="http://schemas.microsoft.com/office/drawing/2014/main" id="{7969208F-BD3B-448A-883D-4D772031A9B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78207" y="5149047"/>
            <a:ext cx="1323377" cy="1225119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643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4FAA449-9477-4F44-A70A-6CD61961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560" y="347201"/>
            <a:ext cx="5184879" cy="1437212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0CD7C39-E7FE-4AA7-AF2F-A58D1E21E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35" y="1672700"/>
            <a:ext cx="3320906" cy="3600636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B613E3B-E80E-4454-8A36-1E2579D21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774" y="1672700"/>
            <a:ext cx="2962925" cy="3520737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F1DD691-D63D-484D-8852-7007FB12C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290" y="4801155"/>
            <a:ext cx="33813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10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>
            <a:extLst>
              <a:ext uri="{FF2B5EF4-FFF2-40B4-BE49-F238E27FC236}">
                <a16:creationId xmlns:a16="http://schemas.microsoft.com/office/drawing/2014/main" id="{C20960DC-62DF-40AB-8EC3-E7A5A78B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2404C2"/>
                </a:solidFill>
              </a:rPr>
              <a:t>Kūrinio pavadinimas ir autoriai:</a:t>
            </a:r>
          </a:p>
        </p:txBody>
      </p:sp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CE0CF78E-03EC-491F-8DB8-BB481504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0894911-C637-4AAF-921A-33C496CFD6C4}" type="slidenum">
              <a:rPr lang="lt-LT" smtClean="0"/>
              <a:pPr/>
              <a:t>38</a:t>
            </a:fld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826C463-9CFB-428D-B9F2-06A43D39B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8" y="1526959"/>
            <a:ext cx="8702568" cy="3151512"/>
          </a:xfrm>
          <a:prstGeom prst="rect">
            <a:avLst/>
          </a:prstGeom>
        </p:spPr>
      </p:pic>
      <p:sp>
        <p:nvSpPr>
          <p:cNvPr id="6" name="Kalbos debesėlis: stačiakampis 5">
            <a:extLst>
              <a:ext uri="{FF2B5EF4-FFF2-40B4-BE49-F238E27FC236}">
                <a16:creationId xmlns:a16="http://schemas.microsoft.com/office/drawing/2014/main" id="{2850EB0B-EE93-4CBC-AF78-9D4BC14D2A0D}"/>
              </a:ext>
            </a:extLst>
          </p:cNvPr>
          <p:cNvSpPr/>
          <p:nvPr/>
        </p:nvSpPr>
        <p:spPr>
          <a:xfrm>
            <a:off x="6132272" y="600351"/>
            <a:ext cx="2303179" cy="704665"/>
          </a:xfrm>
          <a:prstGeom prst="wedgeRectCallout">
            <a:avLst>
              <a:gd name="adj1" fmla="val -92107"/>
              <a:gd name="adj2" fmla="val 12516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Pasirinkti TEKSTO redaktoriaus įrankį.</a:t>
            </a:r>
          </a:p>
        </p:txBody>
      </p:sp>
      <p:sp>
        <p:nvSpPr>
          <p:cNvPr id="11" name="Kalbos debesėlis: stačiakampis 10">
            <a:extLst>
              <a:ext uri="{FF2B5EF4-FFF2-40B4-BE49-F238E27FC236}">
                <a16:creationId xmlns:a16="http://schemas.microsoft.com/office/drawing/2014/main" id="{DA6552AF-C02D-456B-9873-EBDD94665D03}"/>
              </a:ext>
            </a:extLst>
          </p:cNvPr>
          <p:cNvSpPr/>
          <p:nvPr/>
        </p:nvSpPr>
        <p:spPr>
          <a:xfrm>
            <a:off x="5473926" y="4855862"/>
            <a:ext cx="2303179" cy="790335"/>
          </a:xfrm>
          <a:prstGeom prst="wedgeRectCallout">
            <a:avLst>
              <a:gd name="adj1" fmla="val -79772"/>
              <a:gd name="adj2" fmla="val -21063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Dvigubu pelės paspaudimu suaktyvinti reikalingą sritį...</a:t>
            </a:r>
          </a:p>
        </p:txBody>
      </p:sp>
      <p:sp>
        <p:nvSpPr>
          <p:cNvPr id="12" name="Kalbos debesėlis: stačiakampis 11">
            <a:extLst>
              <a:ext uri="{FF2B5EF4-FFF2-40B4-BE49-F238E27FC236}">
                <a16:creationId xmlns:a16="http://schemas.microsoft.com/office/drawing/2014/main" id="{2DB9D885-3400-4E5E-B843-61CE2F12911E}"/>
              </a:ext>
            </a:extLst>
          </p:cNvPr>
          <p:cNvSpPr/>
          <p:nvPr/>
        </p:nvSpPr>
        <p:spPr>
          <a:xfrm>
            <a:off x="5473926" y="4855862"/>
            <a:ext cx="2303179" cy="790335"/>
          </a:xfrm>
          <a:prstGeom prst="wedgeRectCallout">
            <a:avLst>
              <a:gd name="adj1" fmla="val 71326"/>
              <a:gd name="adj2" fmla="val -12975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lt-LT" sz="1600" dirty="0">
              <a:solidFill>
                <a:srgbClr val="2404C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Kalbos debesėlis: stačiakampis 12">
            <a:extLst>
              <a:ext uri="{FF2B5EF4-FFF2-40B4-BE49-F238E27FC236}">
                <a16:creationId xmlns:a16="http://schemas.microsoft.com/office/drawing/2014/main" id="{C6E6B55C-4A00-45EA-B389-08988A3521B1}"/>
              </a:ext>
            </a:extLst>
          </p:cNvPr>
          <p:cNvSpPr/>
          <p:nvPr/>
        </p:nvSpPr>
        <p:spPr>
          <a:xfrm>
            <a:off x="5473925" y="4859997"/>
            <a:ext cx="2303179" cy="790335"/>
          </a:xfrm>
          <a:prstGeom prst="wedgeRectCallout">
            <a:avLst>
              <a:gd name="adj1" fmla="val -243974"/>
              <a:gd name="adj2" fmla="val -22186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lt-LT" sz="1600" dirty="0">
              <a:solidFill>
                <a:srgbClr val="2404C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Kalbos debesėlis: stačiakampis 13">
            <a:extLst>
              <a:ext uri="{FF2B5EF4-FFF2-40B4-BE49-F238E27FC236}">
                <a16:creationId xmlns:a16="http://schemas.microsoft.com/office/drawing/2014/main" id="{BF6F781D-42B8-42B5-AAEC-C537EEF2FC61}"/>
              </a:ext>
            </a:extLst>
          </p:cNvPr>
          <p:cNvSpPr/>
          <p:nvPr/>
        </p:nvSpPr>
        <p:spPr>
          <a:xfrm>
            <a:off x="5972556" y="5862481"/>
            <a:ext cx="2303179" cy="790335"/>
          </a:xfrm>
          <a:prstGeom prst="wedgeRectCallout">
            <a:avLst>
              <a:gd name="adj1" fmla="val -21569"/>
              <a:gd name="adj2" fmla="val -7359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Įrašyti reikalingą tekstą.</a:t>
            </a:r>
          </a:p>
        </p:txBody>
      </p:sp>
      <p:sp>
        <p:nvSpPr>
          <p:cNvPr id="15" name="Kalbos debesėlis: stačiakampis 14">
            <a:extLst>
              <a:ext uri="{FF2B5EF4-FFF2-40B4-BE49-F238E27FC236}">
                <a16:creationId xmlns:a16="http://schemas.microsoft.com/office/drawing/2014/main" id="{914120E2-78BF-4E75-A7C9-39C26719C346}"/>
              </a:ext>
            </a:extLst>
          </p:cNvPr>
          <p:cNvSpPr/>
          <p:nvPr/>
        </p:nvSpPr>
        <p:spPr>
          <a:xfrm>
            <a:off x="1613620" y="5566016"/>
            <a:ext cx="2303179" cy="1086800"/>
          </a:xfrm>
          <a:prstGeom prst="wedgeRectCallout">
            <a:avLst>
              <a:gd name="adj1" fmla="val 115267"/>
              <a:gd name="adj2" fmla="val -58888"/>
            </a:avLst>
          </a:prstGeom>
          <a:solidFill>
            <a:srgbClr val="F8F8F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2a.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Nereikalingos srities žymeklį pažymėti vienu pelės paspaudimu ir ištrinti - DELET</a:t>
            </a:r>
          </a:p>
        </p:txBody>
      </p:sp>
    </p:spTree>
    <p:extLst>
      <p:ext uri="{BB962C8B-B14F-4D97-AF65-F5344CB8AC3E}">
        <p14:creationId xmlns:p14="http://schemas.microsoft.com/office/powerpoint/2010/main" val="899035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3CCAFF37-9405-4DC6-AA95-8D1819E4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39</a:t>
            </a:fld>
            <a:endParaRPr lang="lt-LT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4802526-E695-417F-92D4-B4FA3F854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40" y="209550"/>
            <a:ext cx="5257800" cy="321945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396BF68-AC1A-4A51-BA1F-C922A810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775" y="3877830"/>
            <a:ext cx="6000750" cy="1552575"/>
          </a:xfrm>
          <a:prstGeom prst="rect">
            <a:avLst/>
          </a:prstGeom>
        </p:spPr>
      </p:pic>
      <p:sp>
        <p:nvSpPr>
          <p:cNvPr id="5" name="Rodyklė: dešinėn 4">
            <a:extLst>
              <a:ext uri="{FF2B5EF4-FFF2-40B4-BE49-F238E27FC236}">
                <a16:creationId xmlns:a16="http://schemas.microsoft.com/office/drawing/2014/main" id="{A89FCD08-3F1C-4B5A-AF92-96D4B2EDD6DB}"/>
              </a:ext>
            </a:extLst>
          </p:cNvPr>
          <p:cNvSpPr/>
          <p:nvPr/>
        </p:nvSpPr>
        <p:spPr>
          <a:xfrm rot="3006942">
            <a:off x="4229255" y="3471365"/>
            <a:ext cx="703937" cy="147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329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303" y="225083"/>
            <a:ext cx="8131126" cy="1167619"/>
          </a:xfrm>
        </p:spPr>
        <p:txBody>
          <a:bodyPr>
            <a:normAutofit/>
          </a:bodyPr>
          <a:lstStyle/>
          <a:p>
            <a:r>
              <a:rPr lang="lt-LT" sz="2800" dirty="0">
                <a:latin typeface="Arial" pitchFamily="34" charset="0"/>
                <a:cs typeface="Arial" pitchFamily="34" charset="0"/>
              </a:rPr>
              <a:t>Mokomoji versija leidžia naudotis programa nemokamai 30 dienų. Spaudžiame nuorodą.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ell\Desktop\FINALE\1\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940" y="1603718"/>
            <a:ext cx="8240962" cy="496029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4</a:t>
            </a:fld>
            <a:endParaRPr lang="lt-LT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>
            <a:extLst>
              <a:ext uri="{FF2B5EF4-FFF2-40B4-BE49-F238E27FC236}">
                <a16:creationId xmlns:a16="http://schemas.microsoft.com/office/drawing/2014/main" id="{4D00A145-8735-4E57-9877-66A4CE4B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09" y="1690689"/>
            <a:ext cx="7124700" cy="461010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8FE1CF5-C621-4756-A128-536495AF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2404C2"/>
                </a:solidFill>
              </a:rPr>
              <a:t>Akordų funkcijų įtepimas: </a:t>
            </a:r>
          </a:p>
        </p:txBody>
      </p:sp>
      <p:sp>
        <p:nvSpPr>
          <p:cNvPr id="5" name="Kalbos debesėlis: stačiakampis 4">
            <a:extLst>
              <a:ext uri="{FF2B5EF4-FFF2-40B4-BE49-F238E27FC236}">
                <a16:creationId xmlns:a16="http://schemas.microsoft.com/office/drawing/2014/main" id="{99CF0A32-B58B-46E8-8029-D80AA6871835}"/>
              </a:ext>
            </a:extLst>
          </p:cNvPr>
          <p:cNvSpPr/>
          <p:nvPr/>
        </p:nvSpPr>
        <p:spPr>
          <a:xfrm>
            <a:off x="6132272" y="600351"/>
            <a:ext cx="2303179" cy="704665"/>
          </a:xfrm>
          <a:prstGeom prst="wedgeRectCallout">
            <a:avLst>
              <a:gd name="adj1" fmla="val -48165"/>
              <a:gd name="adj2" fmla="val 17429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Pasirinkti AKORDŲ įrankį.</a:t>
            </a:r>
          </a:p>
        </p:txBody>
      </p:sp>
      <p:sp>
        <p:nvSpPr>
          <p:cNvPr id="6" name="Kalbos debesėlis: stačiakampis 5">
            <a:extLst>
              <a:ext uri="{FF2B5EF4-FFF2-40B4-BE49-F238E27FC236}">
                <a16:creationId xmlns:a16="http://schemas.microsoft.com/office/drawing/2014/main" id="{3261651A-9E64-40D1-B65B-867A1B91F8FF}"/>
              </a:ext>
            </a:extLst>
          </p:cNvPr>
          <p:cNvSpPr/>
          <p:nvPr/>
        </p:nvSpPr>
        <p:spPr>
          <a:xfrm>
            <a:off x="1748899" y="4073552"/>
            <a:ext cx="2303179" cy="712369"/>
          </a:xfrm>
          <a:prstGeom prst="wedgeRectCallout">
            <a:avLst>
              <a:gd name="adj1" fmla="val 18903"/>
              <a:gd name="adj2" fmla="val 879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Virš natos </a:t>
            </a:r>
            <a:r>
              <a:rPr lang="lt-LT" sz="1600" dirty="0" err="1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bakstelim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pele ir įrašom reikalingos funkcijos raidę.</a:t>
            </a:r>
          </a:p>
        </p:txBody>
      </p:sp>
      <p:sp>
        <p:nvSpPr>
          <p:cNvPr id="8" name="Kalbos debesėlis: stačiakampis 7">
            <a:extLst>
              <a:ext uri="{FF2B5EF4-FFF2-40B4-BE49-F238E27FC236}">
                <a16:creationId xmlns:a16="http://schemas.microsoft.com/office/drawing/2014/main" id="{4C4D56CC-3580-4C7C-A035-49DC14CBE8D3}"/>
              </a:ext>
            </a:extLst>
          </p:cNvPr>
          <p:cNvSpPr/>
          <p:nvPr/>
        </p:nvSpPr>
        <p:spPr>
          <a:xfrm>
            <a:off x="1534462" y="5972386"/>
            <a:ext cx="3552444" cy="712369"/>
          </a:xfrm>
          <a:prstGeom prst="wedgeRectCallout">
            <a:avLst>
              <a:gd name="adj1" fmla="val -60462"/>
              <a:gd name="adj2" fmla="val -14754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Stumdydami </a:t>
            </a:r>
            <a:r>
              <a:rPr lang="lt-LT" sz="1600" dirty="0" err="1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trikampiukus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aukštyn-žemyn, pasirenkam pageidaujamą akordo funkcijos užrašymo aukštį </a:t>
            </a:r>
          </a:p>
        </p:txBody>
      </p:sp>
      <p:sp>
        <p:nvSpPr>
          <p:cNvPr id="9" name="Kalbos debesėlis: stačiakampis 8">
            <a:extLst>
              <a:ext uri="{FF2B5EF4-FFF2-40B4-BE49-F238E27FC236}">
                <a16:creationId xmlns:a16="http://schemas.microsoft.com/office/drawing/2014/main" id="{12B724EB-8F44-48E3-85D2-9D5FB87E3EAA}"/>
              </a:ext>
            </a:extLst>
          </p:cNvPr>
          <p:cNvSpPr/>
          <p:nvPr/>
        </p:nvSpPr>
        <p:spPr>
          <a:xfrm>
            <a:off x="2823099" y="3060349"/>
            <a:ext cx="2086252" cy="623593"/>
          </a:xfrm>
          <a:prstGeom prst="wedgeRectCallout">
            <a:avLst>
              <a:gd name="adj1" fmla="val -104881"/>
              <a:gd name="adj2" fmla="val -13062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Galima perklausyti gautą rezultatą.</a:t>
            </a:r>
          </a:p>
        </p:txBody>
      </p:sp>
    </p:spTree>
    <p:extLst>
      <p:ext uri="{BB962C8B-B14F-4D97-AF65-F5344CB8AC3E}">
        <p14:creationId xmlns:p14="http://schemas.microsoft.com/office/powerpoint/2010/main" val="2928778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133BA52-2F06-4A7A-AD74-4DBE7A06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2404C2"/>
                </a:solidFill>
              </a:rPr>
              <a:t>Tonacijos keitimas:</a:t>
            </a:r>
          </a:p>
        </p:txBody>
      </p:sp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219CF91F-E664-4B43-B325-0B3D1083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41</a:t>
            </a:fld>
            <a:endParaRPr lang="lt-LT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F0530CA-CEBB-428C-BF02-B7709AA3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19275"/>
            <a:ext cx="2686050" cy="1609725"/>
          </a:xfrm>
          <a:prstGeom prst="rect">
            <a:avLst/>
          </a:prstGeom>
        </p:spPr>
      </p:pic>
      <p:sp>
        <p:nvSpPr>
          <p:cNvPr id="5" name="Kalbos debesėlis: stačiakampis 4">
            <a:extLst>
              <a:ext uri="{FF2B5EF4-FFF2-40B4-BE49-F238E27FC236}">
                <a16:creationId xmlns:a16="http://schemas.microsoft.com/office/drawing/2014/main" id="{53A4B339-6721-4967-BD0C-BD22D26B4467}"/>
              </a:ext>
            </a:extLst>
          </p:cNvPr>
          <p:cNvSpPr/>
          <p:nvPr/>
        </p:nvSpPr>
        <p:spPr>
          <a:xfrm>
            <a:off x="417250" y="1819275"/>
            <a:ext cx="2789253" cy="704665"/>
          </a:xfrm>
          <a:prstGeom prst="wedgeRectCallout">
            <a:avLst>
              <a:gd name="adj1" fmla="val 117398"/>
              <a:gd name="adj2" fmla="val 3445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Pasirinkti PRIERAKTINIŲ ŽENKLŲ įrankį.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898F8D6-58D1-4730-A23A-99E4AE40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114" y="4334061"/>
            <a:ext cx="6629400" cy="1958686"/>
          </a:xfrm>
          <a:prstGeom prst="rect">
            <a:avLst/>
          </a:prstGeom>
        </p:spPr>
      </p:pic>
      <p:sp>
        <p:nvSpPr>
          <p:cNvPr id="7" name="Kalbos debesėlis: stačiakampis 6">
            <a:extLst>
              <a:ext uri="{FF2B5EF4-FFF2-40B4-BE49-F238E27FC236}">
                <a16:creationId xmlns:a16="http://schemas.microsoft.com/office/drawing/2014/main" id="{907136F0-A2C9-484B-A3B0-564BBB50C7FE}"/>
              </a:ext>
            </a:extLst>
          </p:cNvPr>
          <p:cNvSpPr/>
          <p:nvPr/>
        </p:nvSpPr>
        <p:spPr>
          <a:xfrm>
            <a:off x="417250" y="3076668"/>
            <a:ext cx="3391270" cy="704665"/>
          </a:xfrm>
          <a:prstGeom prst="wedgeRectCallout">
            <a:avLst>
              <a:gd name="adj1" fmla="val 11258"/>
              <a:gd name="adj2" fmla="val 20956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Pelės paspaudimu penklinėje prieš raktą, pažymim visą kūrinį</a:t>
            </a:r>
          </a:p>
        </p:txBody>
      </p:sp>
    </p:spTree>
    <p:extLst>
      <p:ext uri="{BB962C8B-B14F-4D97-AF65-F5344CB8AC3E}">
        <p14:creationId xmlns:p14="http://schemas.microsoft.com/office/powerpoint/2010/main" val="2468612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albos debesėlis: stačiakampis 2">
            <a:extLst>
              <a:ext uri="{FF2B5EF4-FFF2-40B4-BE49-F238E27FC236}">
                <a16:creationId xmlns:a16="http://schemas.microsoft.com/office/drawing/2014/main" id="{D816C341-B4D8-4A84-A81E-6C818D4682B2}"/>
              </a:ext>
            </a:extLst>
          </p:cNvPr>
          <p:cNvSpPr/>
          <p:nvPr/>
        </p:nvSpPr>
        <p:spPr>
          <a:xfrm>
            <a:off x="372862" y="652462"/>
            <a:ext cx="2100124" cy="1220726"/>
          </a:xfrm>
          <a:prstGeom prst="wedgeRectCallout">
            <a:avLst>
              <a:gd name="adj1" fmla="val 62407"/>
              <a:gd name="adj2" fmla="val 11151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Dvigubu</a:t>
            </a: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Pelės paspaudimu penklinėje iškviečiamas PENKLINĖS įrankis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09078D6-27AE-4CF4-909C-36FF9D31F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652462"/>
            <a:ext cx="3771900" cy="5553075"/>
          </a:xfrm>
          <a:prstGeom prst="rect">
            <a:avLst/>
          </a:prstGeom>
        </p:spPr>
      </p:pic>
      <p:sp>
        <p:nvSpPr>
          <p:cNvPr id="5" name="Kalbos debesėlis: stačiakampis 4">
            <a:extLst>
              <a:ext uri="{FF2B5EF4-FFF2-40B4-BE49-F238E27FC236}">
                <a16:creationId xmlns:a16="http://schemas.microsoft.com/office/drawing/2014/main" id="{44E52376-2606-4AAD-A23D-83C679B1F3E2}"/>
              </a:ext>
            </a:extLst>
          </p:cNvPr>
          <p:cNvSpPr/>
          <p:nvPr/>
        </p:nvSpPr>
        <p:spPr>
          <a:xfrm>
            <a:off x="6671014" y="403887"/>
            <a:ext cx="2100124" cy="1220726"/>
          </a:xfrm>
          <a:prstGeom prst="wedgeRectCallout">
            <a:avLst>
              <a:gd name="adj1" fmla="val -142613"/>
              <a:gd name="adj2" fmla="val 4606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Stumdant aukštyn-žemyn pasirenkamas reikalingas </a:t>
            </a:r>
            <a:r>
              <a:rPr lang="lt-LT" sz="1600" dirty="0" err="1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alteracijos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ženklų skaičius.</a:t>
            </a:r>
          </a:p>
        </p:txBody>
      </p:sp>
      <p:sp>
        <p:nvSpPr>
          <p:cNvPr id="6" name="Kalbos debesėlis: stačiakampis 5">
            <a:extLst>
              <a:ext uri="{FF2B5EF4-FFF2-40B4-BE49-F238E27FC236}">
                <a16:creationId xmlns:a16="http://schemas.microsoft.com/office/drawing/2014/main" id="{AE96A134-8D1E-4E80-B4FF-8441BD17D303}"/>
              </a:ext>
            </a:extLst>
          </p:cNvPr>
          <p:cNvSpPr/>
          <p:nvPr/>
        </p:nvSpPr>
        <p:spPr>
          <a:xfrm>
            <a:off x="6582237" y="1873187"/>
            <a:ext cx="2313188" cy="1305019"/>
          </a:xfrm>
          <a:prstGeom prst="wedgeRectCallout">
            <a:avLst>
              <a:gd name="adj1" fmla="val -89267"/>
              <a:gd name="adj2" fmla="val 2701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Jei tonacija keičiama ne visame kūrinyje, – galima nustatyti, kuriuose taktuose bus keičiama tonacija</a:t>
            </a:r>
          </a:p>
        </p:txBody>
      </p:sp>
      <p:sp>
        <p:nvSpPr>
          <p:cNvPr id="7" name="Kalbos debesėlis: stačiakampis 6">
            <a:extLst>
              <a:ext uri="{FF2B5EF4-FFF2-40B4-BE49-F238E27FC236}">
                <a16:creationId xmlns:a16="http://schemas.microsoft.com/office/drawing/2014/main" id="{E666BF8B-82AE-457A-95B7-2E945C501E1C}"/>
              </a:ext>
            </a:extLst>
          </p:cNvPr>
          <p:cNvSpPr/>
          <p:nvPr/>
        </p:nvSpPr>
        <p:spPr>
          <a:xfrm>
            <a:off x="6457950" y="3679795"/>
            <a:ext cx="2313188" cy="767918"/>
          </a:xfrm>
          <a:prstGeom prst="wedgeRectCallout">
            <a:avLst>
              <a:gd name="adj1" fmla="val -89267"/>
              <a:gd name="adj2" fmla="val 2701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Jei reikia, galima pasirinkti transponavimą aukštyn arba žemyn...</a:t>
            </a:r>
          </a:p>
        </p:txBody>
      </p:sp>
      <p:sp>
        <p:nvSpPr>
          <p:cNvPr id="8" name="Kalbos debesėlis: stačiakampis 7">
            <a:extLst>
              <a:ext uri="{FF2B5EF4-FFF2-40B4-BE49-F238E27FC236}">
                <a16:creationId xmlns:a16="http://schemas.microsoft.com/office/drawing/2014/main" id="{BAE76431-4AF1-4F28-923A-DE79547DC333}"/>
              </a:ext>
            </a:extLst>
          </p:cNvPr>
          <p:cNvSpPr/>
          <p:nvPr/>
        </p:nvSpPr>
        <p:spPr>
          <a:xfrm>
            <a:off x="6755906" y="5018073"/>
            <a:ext cx="1686757" cy="767918"/>
          </a:xfrm>
          <a:prstGeom prst="wedgeRectCallout">
            <a:avLst>
              <a:gd name="adj1" fmla="val -177557"/>
              <a:gd name="adj2" fmla="val 6054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OK arba</a:t>
            </a:r>
          </a:p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ENTER klavišas</a:t>
            </a:r>
          </a:p>
        </p:txBody>
      </p:sp>
    </p:spTree>
    <p:extLst>
      <p:ext uri="{BB962C8B-B14F-4D97-AF65-F5344CB8AC3E}">
        <p14:creationId xmlns:p14="http://schemas.microsoft.com/office/powerpoint/2010/main" val="2931106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C0B45A0C-98A0-49EB-9CE1-D9382B6B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43</a:t>
            </a:fld>
            <a:endParaRPr lang="lt-LT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423EE25-29F9-458A-A50F-3F715096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992763"/>
            <a:ext cx="8515350" cy="2673424"/>
          </a:xfrm>
          <a:prstGeom prst="rect">
            <a:avLst/>
          </a:prstGeom>
        </p:spPr>
      </p:pic>
      <p:sp>
        <p:nvSpPr>
          <p:cNvPr id="4" name="Kalbos debesėlis: stačiakampis 3">
            <a:extLst>
              <a:ext uri="{FF2B5EF4-FFF2-40B4-BE49-F238E27FC236}">
                <a16:creationId xmlns:a16="http://schemas.microsoft.com/office/drawing/2014/main" id="{32A75A21-53FF-44D3-974E-44D906CE1748}"/>
              </a:ext>
            </a:extLst>
          </p:cNvPr>
          <p:cNvSpPr/>
          <p:nvPr/>
        </p:nvSpPr>
        <p:spPr>
          <a:xfrm>
            <a:off x="976544" y="656301"/>
            <a:ext cx="2789253" cy="704665"/>
          </a:xfrm>
          <a:prstGeom prst="wedgeRectCallout">
            <a:avLst>
              <a:gd name="adj1" fmla="val -20736"/>
              <a:gd name="adj2" fmla="val 17429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Pakeisti </a:t>
            </a:r>
            <a:r>
              <a:rPr lang="lt-LT" sz="1600" dirty="0" err="1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prieraktiniai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ženklai...</a:t>
            </a:r>
          </a:p>
        </p:txBody>
      </p:sp>
      <p:sp>
        <p:nvSpPr>
          <p:cNvPr id="5" name="Kalbos debesėlis: stačiakampis 4">
            <a:extLst>
              <a:ext uri="{FF2B5EF4-FFF2-40B4-BE49-F238E27FC236}">
                <a16:creationId xmlns:a16="http://schemas.microsoft.com/office/drawing/2014/main" id="{B656031F-7B51-4097-B519-85842F69BFD8}"/>
              </a:ext>
            </a:extLst>
          </p:cNvPr>
          <p:cNvSpPr/>
          <p:nvPr/>
        </p:nvSpPr>
        <p:spPr>
          <a:xfrm>
            <a:off x="4358936" y="4872271"/>
            <a:ext cx="2789253" cy="704665"/>
          </a:xfrm>
          <a:prstGeom prst="wedgeRectCallout">
            <a:avLst>
              <a:gd name="adj1" fmla="val -112719"/>
              <a:gd name="adj2" fmla="val -41279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...pasikeitė funkciniai akordai</a:t>
            </a:r>
          </a:p>
        </p:txBody>
      </p:sp>
    </p:spTree>
    <p:extLst>
      <p:ext uri="{BB962C8B-B14F-4D97-AF65-F5344CB8AC3E}">
        <p14:creationId xmlns:p14="http://schemas.microsoft.com/office/powerpoint/2010/main" val="881724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8E962F05-D544-47E4-ADC5-EA59B7264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839" y="1006079"/>
            <a:ext cx="4286250" cy="17907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EB086B2-A7BE-4F6C-856D-96582887D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17" y="2494161"/>
            <a:ext cx="3695700" cy="1952625"/>
          </a:xfrm>
          <a:prstGeom prst="rect">
            <a:avLst/>
          </a:prstGeom>
        </p:spPr>
      </p:pic>
      <p:sp>
        <p:nvSpPr>
          <p:cNvPr id="3" name="Pavadinimas 2">
            <a:extLst>
              <a:ext uri="{FF2B5EF4-FFF2-40B4-BE49-F238E27FC236}">
                <a16:creationId xmlns:a16="http://schemas.microsoft.com/office/drawing/2014/main" id="{CD7A0501-5BC5-4723-9E7D-CAAF192B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0396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rgbClr val="2404C2"/>
                </a:solidFill>
              </a:rPr>
              <a:t>Vokalo žodžių įterpimas:</a:t>
            </a:r>
          </a:p>
        </p:txBody>
      </p:sp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53D43EB4-F0A2-407D-A48A-47D7ED09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44</a:t>
            </a:fld>
            <a:endParaRPr lang="lt-LT"/>
          </a:p>
        </p:txBody>
      </p:sp>
      <p:sp>
        <p:nvSpPr>
          <p:cNvPr id="5" name="Kalbos debesėlis: stačiakampis 4">
            <a:extLst>
              <a:ext uri="{FF2B5EF4-FFF2-40B4-BE49-F238E27FC236}">
                <a16:creationId xmlns:a16="http://schemas.microsoft.com/office/drawing/2014/main" id="{C0512B6F-36BA-4440-AD64-936D8EA849D3}"/>
              </a:ext>
            </a:extLst>
          </p:cNvPr>
          <p:cNvSpPr/>
          <p:nvPr/>
        </p:nvSpPr>
        <p:spPr>
          <a:xfrm>
            <a:off x="4981391" y="3118142"/>
            <a:ext cx="3391270" cy="704665"/>
          </a:xfrm>
          <a:prstGeom prst="wedgeRectCallout">
            <a:avLst>
              <a:gd name="adj1" fmla="val -100784"/>
              <a:gd name="adj2" fmla="val 6720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Pelės paspaudimu po pirmąja kūrinio nata...</a:t>
            </a:r>
          </a:p>
        </p:txBody>
      </p:sp>
      <p:sp>
        <p:nvSpPr>
          <p:cNvPr id="4" name="Kalbos debesėlis: stačiakampis 3">
            <a:extLst>
              <a:ext uri="{FF2B5EF4-FFF2-40B4-BE49-F238E27FC236}">
                <a16:creationId xmlns:a16="http://schemas.microsoft.com/office/drawing/2014/main" id="{73F179B4-2A18-4369-BEAA-1F972EC4A559}"/>
              </a:ext>
            </a:extLst>
          </p:cNvPr>
          <p:cNvSpPr/>
          <p:nvPr/>
        </p:nvSpPr>
        <p:spPr>
          <a:xfrm>
            <a:off x="390617" y="1407504"/>
            <a:ext cx="2789253" cy="704665"/>
          </a:xfrm>
          <a:prstGeom prst="wedgeRectCallout">
            <a:avLst>
              <a:gd name="adj1" fmla="val 127583"/>
              <a:gd name="adj2" fmla="val -1342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Pasirinkti VOKALO TEKSTO įrankį.</a:t>
            </a: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E61D01FC-CF81-421C-9739-080406ACA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452" y="4699252"/>
            <a:ext cx="4042946" cy="1418090"/>
          </a:xfrm>
          <a:prstGeom prst="rect">
            <a:avLst/>
          </a:prstGeom>
        </p:spPr>
      </p:pic>
      <p:sp>
        <p:nvSpPr>
          <p:cNvPr id="10" name="Kalbos debesėlis: stačiakampis 9">
            <a:extLst>
              <a:ext uri="{FF2B5EF4-FFF2-40B4-BE49-F238E27FC236}">
                <a16:creationId xmlns:a16="http://schemas.microsoft.com/office/drawing/2014/main" id="{69B26DC7-52C3-4E08-AEB7-3105BFC13371}"/>
              </a:ext>
            </a:extLst>
          </p:cNvPr>
          <p:cNvSpPr/>
          <p:nvPr/>
        </p:nvSpPr>
        <p:spPr>
          <a:xfrm>
            <a:off x="271602" y="5521911"/>
            <a:ext cx="4000222" cy="1112526"/>
          </a:xfrm>
          <a:prstGeom prst="wedgeRectCallout">
            <a:avLst>
              <a:gd name="adj1" fmla="val 67661"/>
              <a:gd name="adj2" fmla="val -2757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lt-LT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lt-LT" sz="1600" dirty="0">
                <a:solidFill>
                  <a:srgbClr val="2404C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 klaviatūra įrašyti tekstą: po kiekvieno skiemens rašyti „-“, tarp žodžių ir jei yra pauzė, būtina spausti „tarpo“ klavišą </a:t>
            </a:r>
          </a:p>
        </p:txBody>
      </p:sp>
    </p:spTree>
    <p:extLst>
      <p:ext uri="{BB962C8B-B14F-4D97-AF65-F5344CB8AC3E}">
        <p14:creationId xmlns:p14="http://schemas.microsoft.com/office/powerpoint/2010/main" val="4204999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2BD4132D-6D71-4FDF-9F2A-BBF18812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45</a:t>
            </a:fld>
            <a:endParaRPr lang="lt-LT"/>
          </a:p>
        </p:txBody>
      </p:sp>
      <p:sp>
        <p:nvSpPr>
          <p:cNvPr id="4" name="Pavadinimas 2">
            <a:extLst>
              <a:ext uri="{FF2B5EF4-FFF2-40B4-BE49-F238E27FC236}">
                <a16:creationId xmlns:a16="http://schemas.microsoft.com/office/drawing/2014/main" id="{6CBB3776-9F58-456D-8B32-DFC1CB2F0F1E}"/>
              </a:ext>
            </a:extLst>
          </p:cNvPr>
          <p:cNvSpPr txBox="1">
            <a:spLocks/>
          </p:cNvSpPr>
          <p:nvPr/>
        </p:nvSpPr>
        <p:spPr>
          <a:xfrm>
            <a:off x="495486" y="294106"/>
            <a:ext cx="7886700" cy="5403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b="1" dirty="0">
                <a:solidFill>
                  <a:srgbClr val="2404C2"/>
                </a:solidFill>
              </a:rPr>
              <a:t>Vokalo žodžių teksto redagavimas: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8DEF58E-70D6-4A1F-99DA-C5A46D901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86" y="1006920"/>
            <a:ext cx="3743325" cy="191452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F88C2F12-0C4F-4EC0-B29A-560F806E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308577"/>
            <a:ext cx="3467100" cy="4010025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F1B797F8-207B-439B-AE22-C756B19AA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81" y="3622182"/>
            <a:ext cx="3486150" cy="3981450"/>
          </a:xfrm>
          <a:prstGeom prst="rect">
            <a:avLst/>
          </a:prstGeom>
        </p:spPr>
      </p:pic>
      <p:sp>
        <p:nvSpPr>
          <p:cNvPr id="8" name="Rodyklė: dešinėn 7">
            <a:extLst>
              <a:ext uri="{FF2B5EF4-FFF2-40B4-BE49-F238E27FC236}">
                <a16:creationId xmlns:a16="http://schemas.microsoft.com/office/drawing/2014/main" id="{3287B89D-4455-486B-8AF0-10FA85DCCD04}"/>
              </a:ext>
            </a:extLst>
          </p:cNvPr>
          <p:cNvSpPr/>
          <p:nvPr/>
        </p:nvSpPr>
        <p:spPr>
          <a:xfrm rot="1477816">
            <a:off x="4100042" y="2323098"/>
            <a:ext cx="797483" cy="194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odyklė: dešinėn 8">
            <a:extLst>
              <a:ext uri="{FF2B5EF4-FFF2-40B4-BE49-F238E27FC236}">
                <a16:creationId xmlns:a16="http://schemas.microsoft.com/office/drawing/2014/main" id="{457BF6E0-58F4-40DB-AA82-2218371BE7DF}"/>
              </a:ext>
            </a:extLst>
          </p:cNvPr>
          <p:cNvSpPr/>
          <p:nvPr/>
        </p:nvSpPr>
        <p:spPr>
          <a:xfrm rot="8285013">
            <a:off x="3069627" y="4027056"/>
            <a:ext cx="2858314" cy="25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84706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6322EA0D-14D0-42E2-B9E0-2BDE3EDF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46</a:t>
            </a:fld>
            <a:endParaRPr lang="lt-LT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A427794E-8045-4A85-9EA6-C929CF0AC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7" y="404651"/>
            <a:ext cx="3771900" cy="2524125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D0B1294-FD57-4B2B-8F27-DD6437FB5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98" y="1595023"/>
            <a:ext cx="5514975" cy="4943475"/>
          </a:xfrm>
          <a:prstGeom prst="rect">
            <a:avLst/>
          </a:prstGeom>
        </p:spPr>
      </p:pic>
      <p:sp>
        <p:nvSpPr>
          <p:cNvPr id="5" name="Rodyklė: dešinėn 4">
            <a:extLst>
              <a:ext uri="{FF2B5EF4-FFF2-40B4-BE49-F238E27FC236}">
                <a16:creationId xmlns:a16="http://schemas.microsoft.com/office/drawing/2014/main" id="{9F245C42-984E-4C1F-8A85-CD7F261A96DD}"/>
              </a:ext>
            </a:extLst>
          </p:cNvPr>
          <p:cNvSpPr/>
          <p:nvPr/>
        </p:nvSpPr>
        <p:spPr>
          <a:xfrm rot="1477816">
            <a:off x="2435525" y="1314698"/>
            <a:ext cx="797483" cy="194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Laisva forma: figūra 5">
            <a:extLst>
              <a:ext uri="{FF2B5EF4-FFF2-40B4-BE49-F238E27FC236}">
                <a16:creationId xmlns:a16="http://schemas.microsoft.com/office/drawing/2014/main" id="{E5F903BB-B244-4CDC-BA52-CD161DB3ECF9}"/>
              </a:ext>
            </a:extLst>
          </p:cNvPr>
          <p:cNvSpPr/>
          <p:nvPr/>
        </p:nvSpPr>
        <p:spPr>
          <a:xfrm>
            <a:off x="3315809" y="2879806"/>
            <a:ext cx="1602420" cy="486619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65179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A0D8F39E-EC96-4F59-96E3-0558067D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47</a:t>
            </a:fld>
            <a:endParaRPr lang="lt-LT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B2C27ABD-EFFE-4CBB-B865-CF93C7F8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1" y="1813098"/>
            <a:ext cx="8398276" cy="224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196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>
            <a:extLst>
              <a:ext uri="{FF2B5EF4-FFF2-40B4-BE49-F238E27FC236}">
                <a16:creationId xmlns:a16="http://schemas.microsoft.com/office/drawing/2014/main" id="{C63E855A-8CC0-4C81-A3E7-68C08C3F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2439"/>
          </a:xfrm>
        </p:spPr>
        <p:txBody>
          <a:bodyPr/>
          <a:lstStyle/>
          <a:p>
            <a:r>
              <a:rPr lang="lt-LT" b="1" dirty="0">
                <a:solidFill>
                  <a:srgbClr val="2404C2"/>
                </a:solidFill>
              </a:rPr>
              <a:t>Kūrinio išsaugojimas jpg formatu:</a:t>
            </a:r>
          </a:p>
        </p:txBody>
      </p:sp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12412C29-9602-4FF9-BB5D-AAE82B5E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48</a:t>
            </a:fld>
            <a:endParaRPr lang="lt-LT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F305D56-E52D-4CE9-9CC2-32788DC54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04" y="1094174"/>
            <a:ext cx="2708520" cy="1970504"/>
          </a:xfrm>
          <a:prstGeom prst="rect">
            <a:avLst/>
          </a:prstGeom>
        </p:spPr>
      </p:pic>
      <p:sp>
        <p:nvSpPr>
          <p:cNvPr id="5" name="Rodyklė: dešinėn 4">
            <a:extLst>
              <a:ext uri="{FF2B5EF4-FFF2-40B4-BE49-F238E27FC236}">
                <a16:creationId xmlns:a16="http://schemas.microsoft.com/office/drawing/2014/main" id="{EE6C9352-A27F-4922-BF1C-6F0273C5A295}"/>
              </a:ext>
            </a:extLst>
          </p:cNvPr>
          <p:cNvSpPr/>
          <p:nvPr/>
        </p:nvSpPr>
        <p:spPr>
          <a:xfrm rot="1477816">
            <a:off x="2981456" y="2068429"/>
            <a:ext cx="797483" cy="194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9A6FE8EE-8399-47FE-B6F5-94462D720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" y="3793323"/>
            <a:ext cx="5906471" cy="2659458"/>
          </a:xfrm>
          <a:prstGeom prst="rect">
            <a:avLst/>
          </a:prstGeom>
        </p:spPr>
      </p:pic>
      <p:sp>
        <p:nvSpPr>
          <p:cNvPr id="6" name="Kalbos debesėlis: stačiakampis 5">
            <a:extLst>
              <a:ext uri="{FF2B5EF4-FFF2-40B4-BE49-F238E27FC236}">
                <a16:creationId xmlns:a16="http://schemas.microsoft.com/office/drawing/2014/main" id="{D0812AAD-DB78-494F-B62B-B758C4A47CF9}"/>
              </a:ext>
            </a:extLst>
          </p:cNvPr>
          <p:cNvSpPr/>
          <p:nvPr/>
        </p:nvSpPr>
        <p:spPr>
          <a:xfrm>
            <a:off x="3888419" y="1911105"/>
            <a:ext cx="4028843" cy="866940"/>
          </a:xfrm>
          <a:prstGeom prst="wedgeRectCallout">
            <a:avLst>
              <a:gd name="adj1" fmla="val -389"/>
              <a:gd name="adj2" fmla="val 197525"/>
            </a:avLst>
          </a:prstGeom>
          <a:solidFill>
            <a:srgbClr val="CCC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rgbClr val="2404C2"/>
                </a:solidFill>
              </a:rPr>
              <a:t>Dvigubu pelės paspaudimu spaudžiam pasirinktame kampe ir nepaleidžiant apvedame visą norimą išsaugoti plotą:</a:t>
            </a:r>
          </a:p>
        </p:txBody>
      </p:sp>
      <p:sp>
        <p:nvSpPr>
          <p:cNvPr id="8" name="Kalbos debesėlis: stačiakampis 7">
            <a:extLst>
              <a:ext uri="{FF2B5EF4-FFF2-40B4-BE49-F238E27FC236}">
                <a16:creationId xmlns:a16="http://schemas.microsoft.com/office/drawing/2014/main" id="{2E810432-E066-41CF-8FC4-F2611C6CF77A}"/>
              </a:ext>
            </a:extLst>
          </p:cNvPr>
          <p:cNvSpPr/>
          <p:nvPr/>
        </p:nvSpPr>
        <p:spPr>
          <a:xfrm>
            <a:off x="6143348" y="3506690"/>
            <a:ext cx="2626171" cy="866940"/>
          </a:xfrm>
          <a:prstGeom prst="wedgeRectCallout">
            <a:avLst>
              <a:gd name="adj1" fmla="val -56167"/>
              <a:gd name="adj2" fmla="val 236438"/>
            </a:avLst>
          </a:prstGeom>
          <a:solidFill>
            <a:srgbClr val="CCC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rgbClr val="2404C2"/>
                </a:solidFill>
              </a:rPr>
              <a:t>...visas kūrinėlis apsiveda punktyrine linija...</a:t>
            </a:r>
          </a:p>
        </p:txBody>
      </p:sp>
      <p:sp>
        <p:nvSpPr>
          <p:cNvPr id="9" name="Laisva forma: figūra 8">
            <a:extLst>
              <a:ext uri="{FF2B5EF4-FFF2-40B4-BE49-F238E27FC236}">
                <a16:creationId xmlns:a16="http://schemas.microsoft.com/office/drawing/2014/main" id="{EC21096A-3491-49B4-874E-BD08D03DFECF}"/>
              </a:ext>
            </a:extLst>
          </p:cNvPr>
          <p:cNvSpPr/>
          <p:nvPr/>
        </p:nvSpPr>
        <p:spPr>
          <a:xfrm>
            <a:off x="167845" y="905523"/>
            <a:ext cx="2645546" cy="870687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4185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kaidrės numerio vietos rezervavimo ženklas 2">
            <a:extLst>
              <a:ext uri="{FF2B5EF4-FFF2-40B4-BE49-F238E27FC236}">
                <a16:creationId xmlns:a16="http://schemas.microsoft.com/office/drawing/2014/main" id="{3923A798-D489-4165-BEA0-659E4A54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49</a:t>
            </a:fld>
            <a:endParaRPr lang="lt-LT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7CB48BF-791C-4E18-A3A8-C20238AC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17" y="287738"/>
            <a:ext cx="3790950" cy="2962275"/>
          </a:xfrm>
          <a:prstGeom prst="rect">
            <a:avLst/>
          </a:prstGeom>
        </p:spPr>
      </p:pic>
      <p:sp>
        <p:nvSpPr>
          <p:cNvPr id="5" name="Laisva forma: figūra 4">
            <a:extLst>
              <a:ext uri="{FF2B5EF4-FFF2-40B4-BE49-F238E27FC236}">
                <a16:creationId xmlns:a16="http://schemas.microsoft.com/office/drawing/2014/main" id="{A7088953-FFBA-4F92-8528-3586A12DCAE5}"/>
              </a:ext>
            </a:extLst>
          </p:cNvPr>
          <p:cNvSpPr/>
          <p:nvPr/>
        </p:nvSpPr>
        <p:spPr>
          <a:xfrm>
            <a:off x="274377" y="287738"/>
            <a:ext cx="2645546" cy="870687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F2F466A7-ABE8-46FA-AFF2-8810C29D5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426" y="3060701"/>
            <a:ext cx="4095750" cy="3295650"/>
          </a:xfrm>
          <a:prstGeom prst="rect">
            <a:avLst/>
          </a:prstGeom>
        </p:spPr>
      </p:pic>
      <p:sp>
        <p:nvSpPr>
          <p:cNvPr id="7" name="Rodyklė: dešinėn 6">
            <a:extLst>
              <a:ext uri="{FF2B5EF4-FFF2-40B4-BE49-F238E27FC236}">
                <a16:creationId xmlns:a16="http://schemas.microsoft.com/office/drawing/2014/main" id="{33A65B6D-C084-4B85-93AB-3D69D68FF11F}"/>
              </a:ext>
            </a:extLst>
          </p:cNvPr>
          <p:cNvSpPr/>
          <p:nvPr/>
        </p:nvSpPr>
        <p:spPr>
          <a:xfrm rot="2961964">
            <a:off x="3252937" y="1939702"/>
            <a:ext cx="2895395" cy="144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Laisva forma: figūra 7">
            <a:extLst>
              <a:ext uri="{FF2B5EF4-FFF2-40B4-BE49-F238E27FC236}">
                <a16:creationId xmlns:a16="http://schemas.microsoft.com/office/drawing/2014/main" id="{A3559ECA-86EA-4ED1-9551-5A5B7A667129}"/>
              </a:ext>
            </a:extLst>
          </p:cNvPr>
          <p:cNvSpPr/>
          <p:nvPr/>
        </p:nvSpPr>
        <p:spPr>
          <a:xfrm>
            <a:off x="6457950" y="5884755"/>
            <a:ext cx="639194" cy="258655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aisva forma: figūra 8">
            <a:extLst>
              <a:ext uri="{FF2B5EF4-FFF2-40B4-BE49-F238E27FC236}">
                <a16:creationId xmlns:a16="http://schemas.microsoft.com/office/drawing/2014/main" id="{E3101733-9197-49A3-A679-75D843236191}"/>
              </a:ext>
            </a:extLst>
          </p:cNvPr>
          <p:cNvSpPr/>
          <p:nvPr/>
        </p:nvSpPr>
        <p:spPr>
          <a:xfrm>
            <a:off x="5303852" y="3606928"/>
            <a:ext cx="639194" cy="258655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Laisva forma: figūra 9">
            <a:extLst>
              <a:ext uri="{FF2B5EF4-FFF2-40B4-BE49-F238E27FC236}">
                <a16:creationId xmlns:a16="http://schemas.microsoft.com/office/drawing/2014/main" id="{1EDA2651-DC39-46EB-A66F-D761849321EA}"/>
              </a:ext>
            </a:extLst>
          </p:cNvPr>
          <p:cNvSpPr/>
          <p:nvPr/>
        </p:nvSpPr>
        <p:spPr>
          <a:xfrm>
            <a:off x="5568993" y="5462361"/>
            <a:ext cx="639194" cy="258655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046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506437"/>
            <a:ext cx="7793502" cy="970671"/>
          </a:xfrm>
        </p:spPr>
        <p:txBody>
          <a:bodyPr>
            <a:normAutofit fontScale="90000"/>
          </a:bodyPr>
          <a:lstStyle/>
          <a:p>
            <a:r>
              <a:rPr lang="lt-LT" sz="2800" dirty="0">
                <a:latin typeface="Arial" pitchFamily="34" charset="0"/>
                <a:cs typeface="Arial" pitchFamily="34" charset="0"/>
              </a:rPr>
              <a:t>Susikuriame savo paskyrą. Spaudžiame apibrauktą nuorodą, sekantis veiksmas užpildyti savo duomenis.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ell\Desktop\FINALE\1\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44" y="1477108"/>
            <a:ext cx="8086872" cy="500809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5</a:t>
            </a:fld>
            <a:endParaRPr lang="lt-LT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C4A302DB-CC05-4826-8FF1-0B472DEC6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077325" cy="5695950"/>
          </a:xfrm>
          <a:prstGeom prst="rect">
            <a:avLst/>
          </a:prstGeom>
        </p:spPr>
      </p:pic>
      <p:sp>
        <p:nvSpPr>
          <p:cNvPr id="4" name="Laisva forma: figūra 3">
            <a:extLst>
              <a:ext uri="{FF2B5EF4-FFF2-40B4-BE49-F238E27FC236}">
                <a16:creationId xmlns:a16="http://schemas.microsoft.com/office/drawing/2014/main" id="{9F3350C8-3295-4A1E-A793-8D4BEBE5EECB}"/>
              </a:ext>
            </a:extLst>
          </p:cNvPr>
          <p:cNvSpPr/>
          <p:nvPr/>
        </p:nvSpPr>
        <p:spPr>
          <a:xfrm>
            <a:off x="1357635" y="889840"/>
            <a:ext cx="3791413" cy="539466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Laisva forma: figūra 4">
            <a:extLst>
              <a:ext uri="{FF2B5EF4-FFF2-40B4-BE49-F238E27FC236}">
                <a16:creationId xmlns:a16="http://schemas.microsoft.com/office/drawing/2014/main" id="{B97E65D6-279C-49B6-BF96-FEF4ECF5E458}"/>
              </a:ext>
            </a:extLst>
          </p:cNvPr>
          <p:cNvSpPr/>
          <p:nvPr/>
        </p:nvSpPr>
        <p:spPr>
          <a:xfrm>
            <a:off x="1420428" y="4671727"/>
            <a:ext cx="2254928" cy="947838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Laisva forma: figūra 5">
            <a:extLst>
              <a:ext uri="{FF2B5EF4-FFF2-40B4-BE49-F238E27FC236}">
                <a16:creationId xmlns:a16="http://schemas.microsoft.com/office/drawing/2014/main" id="{69E9539B-B7A6-4E4D-9B4A-B4646C3728DE}"/>
              </a:ext>
            </a:extLst>
          </p:cNvPr>
          <p:cNvSpPr/>
          <p:nvPr/>
        </p:nvSpPr>
        <p:spPr>
          <a:xfrm>
            <a:off x="6795301" y="5808591"/>
            <a:ext cx="639194" cy="258655"/>
          </a:xfrm>
          <a:custGeom>
            <a:avLst/>
            <a:gdLst>
              <a:gd name="connsiteX0" fmla="*/ 363985 w 470517"/>
              <a:gd name="connsiteY0" fmla="*/ 7225 h 486619"/>
              <a:gd name="connsiteX1" fmla="*/ 133165 w 470517"/>
              <a:gd name="connsiteY1" fmla="*/ 16103 h 486619"/>
              <a:gd name="connsiteX2" fmla="*/ 106532 w 470517"/>
              <a:gd name="connsiteY2" fmla="*/ 42736 h 486619"/>
              <a:gd name="connsiteX3" fmla="*/ 62144 w 470517"/>
              <a:gd name="connsiteY3" fmla="*/ 113757 h 486619"/>
              <a:gd name="connsiteX4" fmla="*/ 44389 w 470517"/>
              <a:gd name="connsiteY4" fmla="*/ 184779 h 486619"/>
              <a:gd name="connsiteX5" fmla="*/ 17756 w 470517"/>
              <a:gd name="connsiteY5" fmla="*/ 229167 h 486619"/>
              <a:gd name="connsiteX6" fmla="*/ 8878 w 470517"/>
              <a:gd name="connsiteY6" fmla="*/ 344577 h 486619"/>
              <a:gd name="connsiteX7" fmla="*/ 0 w 470517"/>
              <a:gd name="connsiteY7" fmla="*/ 415598 h 486619"/>
              <a:gd name="connsiteX8" fmla="*/ 8878 w 470517"/>
              <a:gd name="connsiteY8" fmla="*/ 442231 h 486619"/>
              <a:gd name="connsiteX9" fmla="*/ 35511 w 470517"/>
              <a:gd name="connsiteY9" fmla="*/ 451109 h 486619"/>
              <a:gd name="connsiteX10" fmla="*/ 133165 w 470517"/>
              <a:gd name="connsiteY10" fmla="*/ 477742 h 486619"/>
              <a:gd name="connsiteX11" fmla="*/ 221942 w 470517"/>
              <a:gd name="connsiteY11" fmla="*/ 486619 h 486619"/>
              <a:gd name="connsiteX12" fmla="*/ 284086 w 470517"/>
              <a:gd name="connsiteY12" fmla="*/ 477742 h 486619"/>
              <a:gd name="connsiteX13" fmla="*/ 319596 w 470517"/>
              <a:gd name="connsiteY13" fmla="*/ 468864 h 486619"/>
              <a:gd name="connsiteX14" fmla="*/ 363985 w 470517"/>
              <a:gd name="connsiteY14" fmla="*/ 459986 h 486619"/>
              <a:gd name="connsiteX15" fmla="*/ 435006 w 470517"/>
              <a:gd name="connsiteY15" fmla="*/ 388965 h 486619"/>
              <a:gd name="connsiteX16" fmla="*/ 461639 w 470517"/>
              <a:gd name="connsiteY16" fmla="*/ 326821 h 486619"/>
              <a:gd name="connsiteX17" fmla="*/ 470517 w 470517"/>
              <a:gd name="connsiteY17" fmla="*/ 193656 h 486619"/>
              <a:gd name="connsiteX18" fmla="*/ 435006 w 470517"/>
              <a:gd name="connsiteY18" fmla="*/ 78247 h 486619"/>
              <a:gd name="connsiteX19" fmla="*/ 417251 w 470517"/>
              <a:gd name="connsiteY19" fmla="*/ 60491 h 486619"/>
              <a:gd name="connsiteX20" fmla="*/ 372862 w 470517"/>
              <a:gd name="connsiteY20" fmla="*/ 24981 h 486619"/>
              <a:gd name="connsiteX21" fmla="*/ 363985 w 470517"/>
              <a:gd name="connsiteY21" fmla="*/ 7225 h 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17" h="486619">
                <a:moveTo>
                  <a:pt x="363985" y="7225"/>
                </a:moveTo>
                <a:cubicBezTo>
                  <a:pt x="324036" y="5745"/>
                  <a:pt x="219932" y="-12820"/>
                  <a:pt x="133165" y="16103"/>
                </a:cubicBezTo>
                <a:cubicBezTo>
                  <a:pt x="121254" y="20073"/>
                  <a:pt x="114703" y="33204"/>
                  <a:pt x="106532" y="42736"/>
                </a:cubicBezTo>
                <a:cubicBezTo>
                  <a:pt x="78874" y="75004"/>
                  <a:pt x="80331" y="77382"/>
                  <a:pt x="62144" y="113757"/>
                </a:cubicBezTo>
                <a:cubicBezTo>
                  <a:pt x="58768" y="130634"/>
                  <a:pt x="53487" y="166583"/>
                  <a:pt x="44389" y="184779"/>
                </a:cubicBezTo>
                <a:cubicBezTo>
                  <a:pt x="36672" y="200212"/>
                  <a:pt x="26634" y="214371"/>
                  <a:pt x="17756" y="229167"/>
                </a:cubicBezTo>
                <a:cubicBezTo>
                  <a:pt x="14797" y="267637"/>
                  <a:pt x="12536" y="306167"/>
                  <a:pt x="8878" y="344577"/>
                </a:cubicBezTo>
                <a:cubicBezTo>
                  <a:pt x="6616" y="368327"/>
                  <a:pt x="0" y="391740"/>
                  <a:pt x="0" y="415598"/>
                </a:cubicBezTo>
                <a:cubicBezTo>
                  <a:pt x="0" y="424956"/>
                  <a:pt x="2261" y="435614"/>
                  <a:pt x="8878" y="442231"/>
                </a:cubicBezTo>
                <a:cubicBezTo>
                  <a:pt x="15495" y="448848"/>
                  <a:pt x="27141" y="446924"/>
                  <a:pt x="35511" y="451109"/>
                </a:cubicBezTo>
                <a:cubicBezTo>
                  <a:pt x="100611" y="483659"/>
                  <a:pt x="9930" y="464049"/>
                  <a:pt x="133165" y="477742"/>
                </a:cubicBezTo>
                <a:cubicBezTo>
                  <a:pt x="162723" y="481026"/>
                  <a:pt x="192350" y="483660"/>
                  <a:pt x="221942" y="486619"/>
                </a:cubicBezTo>
                <a:cubicBezTo>
                  <a:pt x="242657" y="483660"/>
                  <a:pt x="263499" y="481485"/>
                  <a:pt x="284086" y="477742"/>
                </a:cubicBezTo>
                <a:cubicBezTo>
                  <a:pt x="296090" y="475559"/>
                  <a:pt x="307686" y="471511"/>
                  <a:pt x="319596" y="468864"/>
                </a:cubicBezTo>
                <a:cubicBezTo>
                  <a:pt x="334326" y="465591"/>
                  <a:pt x="349189" y="462945"/>
                  <a:pt x="363985" y="459986"/>
                </a:cubicBezTo>
                <a:cubicBezTo>
                  <a:pt x="397826" y="434604"/>
                  <a:pt x="411801" y="428744"/>
                  <a:pt x="435006" y="388965"/>
                </a:cubicBezTo>
                <a:cubicBezTo>
                  <a:pt x="446362" y="369498"/>
                  <a:pt x="452761" y="347536"/>
                  <a:pt x="461639" y="326821"/>
                </a:cubicBezTo>
                <a:cubicBezTo>
                  <a:pt x="464598" y="282433"/>
                  <a:pt x="470517" y="238143"/>
                  <a:pt x="470517" y="193656"/>
                </a:cubicBezTo>
                <a:cubicBezTo>
                  <a:pt x="470517" y="164853"/>
                  <a:pt x="443752" y="95739"/>
                  <a:pt x="435006" y="78247"/>
                </a:cubicBezTo>
                <a:cubicBezTo>
                  <a:pt x="431263" y="70761"/>
                  <a:pt x="422480" y="67027"/>
                  <a:pt x="417251" y="60491"/>
                </a:cubicBezTo>
                <a:cubicBezTo>
                  <a:pt x="388048" y="23987"/>
                  <a:pt x="415104" y="39061"/>
                  <a:pt x="372862" y="24981"/>
                </a:cubicBezTo>
                <a:cubicBezTo>
                  <a:pt x="350922" y="3040"/>
                  <a:pt x="403934" y="8705"/>
                  <a:pt x="363985" y="722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5256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>
            <a:extLst>
              <a:ext uri="{FF2B5EF4-FFF2-40B4-BE49-F238E27FC236}">
                <a16:creationId xmlns:a16="http://schemas.microsoft.com/office/drawing/2014/main" id="{41B5FC04-7063-4F1D-9830-B5958B46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2404C2"/>
                </a:solidFill>
              </a:rPr>
              <a:t>SĖKMĖS DARBUOJANTIS!</a:t>
            </a:r>
          </a:p>
        </p:txBody>
      </p:sp>
      <p:sp>
        <p:nvSpPr>
          <p:cNvPr id="2" name="Skaidrės numerio vietos rezervavimo ženklas 1">
            <a:extLst>
              <a:ext uri="{FF2B5EF4-FFF2-40B4-BE49-F238E27FC236}">
                <a16:creationId xmlns:a16="http://schemas.microsoft.com/office/drawing/2014/main" id="{9E849493-C5B9-4F7E-A634-ABB34CD3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51</a:t>
            </a:fld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8B41A28-BFBC-4049-B13A-BC029ADD0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914">
            <a:off x="531327" y="1489478"/>
            <a:ext cx="8413443" cy="2646613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6CA315E0-ABAA-4324-B55D-4D912012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7705">
            <a:off x="-14869" y="3377037"/>
            <a:ext cx="8352451" cy="24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FINALE\1\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273" y="111574"/>
            <a:ext cx="5261317" cy="659956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6</a:t>
            </a:fld>
            <a:endParaRPr lang="lt-L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FINALE\1\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225083"/>
            <a:ext cx="5662613" cy="634716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7</a:t>
            </a:fld>
            <a:endParaRPr lang="lt-L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dell\Desktop\FINALE\1\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031" y="476452"/>
            <a:ext cx="8465410" cy="602282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8</a:t>
            </a:fld>
            <a:endParaRPr lang="lt-L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925" y="422030"/>
            <a:ext cx="7821637" cy="956603"/>
          </a:xfrm>
        </p:spPr>
        <p:txBody>
          <a:bodyPr>
            <a:normAutofit/>
          </a:bodyPr>
          <a:lstStyle/>
          <a:p>
            <a:r>
              <a:rPr lang="lt-LT" sz="2800" dirty="0">
                <a:latin typeface="Arial" pitchFamily="34" charset="0"/>
                <a:cs typeface="Arial" pitchFamily="34" charset="0"/>
              </a:rPr>
              <a:t>Išsisaugojus duomenis spaudžiame mokomosios versijos nuorodą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dell\Desktop\FINALE\1\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222" y="1730327"/>
            <a:ext cx="8192086" cy="482521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4911-C637-4AAF-921A-33C496CFD6C4}" type="slidenum">
              <a:rPr lang="lt-LT" smtClean="0"/>
              <a:pPr/>
              <a:t>9</a:t>
            </a:fld>
            <a:endParaRPr lang="lt-L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546</Words>
  <Application>Microsoft Office PowerPoint</Application>
  <PresentationFormat>Demonstracija ekrane (4:3)</PresentationFormat>
  <Paragraphs>143</Paragraphs>
  <Slides>51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Finale Maestro</vt:lpstr>
      <vt:lpstr>Times New Roman</vt:lpstr>
      <vt:lpstr>„Office“ tema</vt:lpstr>
      <vt:lpstr>Piešimo programos piešinys</vt:lpstr>
      <vt:lpstr>Ilgalaikės programos  „Mokytojo vidinė darna- kokybiškam meniniam ugdymui“ V modulis  „Finale“ panaudojimas meninio ugdymo mokytojo saviruošai“</vt:lpstr>
      <vt:lpstr>„PowerPoint“ pateiktis</vt:lpstr>
      <vt:lpstr>Google paieškos sistemoje susirandame Finale programą ir spaudžiame nuorodą Free Trial (apibrauktą nuorodą )</vt:lpstr>
      <vt:lpstr>Mokomoji versija leidžia naudotis programa nemokamai 30 dienų. Spaudžiame nuorodą.</vt:lpstr>
      <vt:lpstr>Susikuriame savo paskyrą. Spaudžiame apibrauktą nuorodą, sekantis veiksmas užpildyti savo duomenis.</vt:lpstr>
      <vt:lpstr>„PowerPoint“ pateiktis</vt:lpstr>
      <vt:lpstr>„PowerPoint“ pateiktis</vt:lpstr>
      <vt:lpstr>„PowerPoint“ pateiktis</vt:lpstr>
      <vt:lpstr>Išsisaugojus duomenis spaudžiame mokomosios versijos nuorodą</vt:lpstr>
      <vt:lpstr>Nurodykite kalbą kuria instaliuoti programą</vt:lpstr>
      <vt:lpstr>Reikalingos šios programos, pažymėtos varnele</vt:lpstr>
      <vt:lpstr>Galime atsisiųsti ir išsisaugoti jas. Spaudžiame Install.</vt:lpstr>
      <vt:lpstr>Sekantys žingsniai pažymėti žalia spalva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   </vt:lpstr>
      <vt:lpstr>Spaudžiame nuorodą - priminti man vėliau  (apibrauktą žalia spalva)</vt:lpstr>
      <vt:lpstr>Prireikus mes programą vėl atsidarome</vt:lpstr>
      <vt:lpstr>Finale</vt:lpstr>
      <vt:lpstr>„PowerPoint“ pateiktis</vt:lpstr>
      <vt:lpstr>„PowerPoint“ pateiktis</vt:lpstr>
      <vt:lpstr>Pagrindinio FINALE meniu reikšmės: </vt:lpstr>
      <vt:lpstr>„PowerPoint“ pateiktis</vt:lpstr>
      <vt:lpstr>Natų rašymas kompiuterio klaviatūra:</vt:lpstr>
      <vt:lpstr>„PowerPoint“ pateiktis</vt:lpstr>
      <vt:lpstr>Natų ritminės vertės kompiuterio skaitmeninėse klaviatūrose:</vt:lpstr>
      <vt:lpstr>Natos pavertimas pauze:</vt:lpstr>
      <vt:lpstr>Natos su sijomis arba be jų:</vt:lpstr>
      <vt:lpstr>Nuo kurio iki kurio takto....</vt:lpstr>
      <vt:lpstr>Kartojimo ženklai (reprizos):</vt:lpstr>
      <vt:lpstr>„PowerPoint“ pateiktis</vt:lpstr>
      <vt:lpstr>„PowerPoint“ pateiktis</vt:lpstr>
      <vt:lpstr>Kūrinio pavadinimas ir autoriai:</vt:lpstr>
      <vt:lpstr>„PowerPoint“ pateiktis</vt:lpstr>
      <vt:lpstr>Akordų funkcijų įtepimas: </vt:lpstr>
      <vt:lpstr>Tonacijos keitimas:</vt:lpstr>
      <vt:lpstr>„PowerPoint“ pateiktis</vt:lpstr>
      <vt:lpstr>„PowerPoint“ pateiktis</vt:lpstr>
      <vt:lpstr>Vokalo žodžių įterpimas:</vt:lpstr>
      <vt:lpstr>„PowerPoint“ pateiktis</vt:lpstr>
      <vt:lpstr>„PowerPoint“ pateiktis</vt:lpstr>
      <vt:lpstr>„PowerPoint“ pateiktis</vt:lpstr>
      <vt:lpstr>Kūrinio išsaugojimas jpg formatu:</vt:lpstr>
      <vt:lpstr>„PowerPoint“ pateiktis</vt:lpstr>
      <vt:lpstr>„PowerPoint“ pateiktis</vt:lpstr>
      <vt:lpstr>SĖKMĖS DARBUOJANTIS!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User</dc:creator>
  <cp:lastModifiedBy>User</cp:lastModifiedBy>
  <cp:revision>41</cp:revision>
  <dcterms:created xsi:type="dcterms:W3CDTF">2022-02-13T19:50:31Z</dcterms:created>
  <dcterms:modified xsi:type="dcterms:W3CDTF">2022-02-22T18:25:35Z</dcterms:modified>
</cp:coreProperties>
</file>