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eva Belazaravičiūtė" initials="IB" lastIdx="2" clrIdx="0">
    <p:extLst>
      <p:ext uri="{19B8F6BF-5375-455C-9EA6-DF929625EA0E}">
        <p15:presenceInfo xmlns:p15="http://schemas.microsoft.com/office/powerpoint/2012/main" userId="d81a7c239a1d648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2246DA2-4512-4F74-B341-0FA3A2FB0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AE6E5416-43B3-4442-A47D-62FA06C6A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493163C1-CFEC-4F87-9552-1F02702FC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C391-AA8C-4CAD-ACCB-1917B0A3691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96DE5C5D-76F1-4021-8642-FA34D24EB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F6B5A979-9B0B-4D24-9151-7BFBADF1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6790-AA44-4A65-8AD9-E751BBDA4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2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33BFD6A-1AC0-46BE-A054-F0A8BDBEE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9F1EA81E-1607-4F7E-A00E-702D55795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53812B3F-BF13-48A8-B46D-DCDFE0D64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C391-AA8C-4CAD-ACCB-1917B0A3691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E330048-DAF3-42DC-9379-FACD781B3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57DF49DE-D119-4AB1-8715-D922A468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6790-AA44-4A65-8AD9-E751BBDA4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71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51970BB4-2109-47DA-80D9-265E0B37E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2DC646BE-57D0-4C7D-9C00-AD928B366F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03887AFA-58D1-44E6-8B35-4E28FA473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C391-AA8C-4CAD-ACCB-1917B0A3691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13B5DC29-B537-4533-8944-59514C997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6259FFF6-A03A-477E-8CD7-D8EE0E37D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6790-AA44-4A65-8AD9-E751BBDA4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42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04BB70E-8470-4D75-A672-303202799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7966013-6447-4165-A539-C314AAF75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3A7190EB-FCA6-46E5-A23C-1519262C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C391-AA8C-4CAD-ACCB-1917B0A3691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D95DD7F1-B96C-4534-A572-88ADF4B3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657D858-7603-4800-8692-1F606B027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6790-AA44-4A65-8AD9-E751BBDA4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3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A354656-0F42-4880-B680-A00A392D3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008C50D5-3144-4094-B84F-8C4CE8150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CAB9A016-FE4D-4317-A902-7BADD3428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C391-AA8C-4CAD-ACCB-1917B0A3691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AA42F89C-837D-434D-BD7D-2C84083F6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3BB68B3E-8D91-4465-A43C-5D62665A3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6790-AA44-4A65-8AD9-E751BBDA4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61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DE35C6D-DE22-44C7-8156-F38B9FEF0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896C42D-D461-44C4-9928-FB07BA6D69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9233D3E8-9642-4106-AF41-76DEEE140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1B0CE735-1ACD-4BE4-856E-19E7106F8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C391-AA8C-4CAD-ACCB-1917B0A3691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AF62BBD6-F163-4210-98AE-D6DEED1D4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3CF46058-5F60-4B71-9958-094AF5E46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6790-AA44-4A65-8AD9-E751BBDA4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29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61B8F28-CBAD-4772-9EDA-25AD311B0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DDC07ADC-6CC5-4615-A378-B698B0476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866FD47A-259B-4E90-8AE2-6E0C969A0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343DB73B-AC6A-4CB1-82A2-0BA447DE3B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9E18276B-BB96-483C-A25E-CD8DB8E360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0E08631B-443D-4F8C-926F-37605D2D5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C391-AA8C-4CAD-ACCB-1917B0A3691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60A72F5A-B3BB-417E-A1D7-21D7A5C12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31B69B73-A4B0-43A0-A3DF-FF600201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6790-AA44-4A65-8AD9-E751BBDA4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99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9C6763B-E918-4C1D-9B1B-240BCD237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8E7C41AC-79B3-4743-A6C9-FC6D7A8D4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C391-AA8C-4CAD-ACCB-1917B0A3691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E0B32362-3406-4A3B-911F-6A5813733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8F286B68-6F30-437A-83C5-D5F5AD31F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6790-AA44-4A65-8AD9-E751BBDA4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2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09AB8260-8A9C-42C3-8105-7133907A5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C391-AA8C-4CAD-ACCB-1917B0A3691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7C320A32-D0A3-4362-8344-D2AB119CD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E5E0B3F3-B1D8-45F2-8DFE-D1F83855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6790-AA44-4A65-8AD9-E751BBDA4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51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BF9C876-8D5B-4CA4-83EC-12EE3B92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6D59945-30CE-4764-91EB-C0D7B6E21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C976A6A0-3661-484C-ABDC-2EBCE8BF1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04A30FDD-C24A-4D25-80EA-425116783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C391-AA8C-4CAD-ACCB-1917B0A3691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1E20E2D2-871D-48F3-85C6-ABD64D491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8838CEAE-B46F-4A79-B00A-5C532A5E6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6790-AA44-4A65-8AD9-E751BBDA4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26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EA1D6A8-01FE-453A-913A-7B0443512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27B42C23-131D-474E-B44F-721A721FB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33742B73-B5B7-44C3-8729-FC3481FE8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59227A27-70E1-4FFD-9ECB-52029EE67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C391-AA8C-4CAD-ACCB-1917B0A3691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D7F7F80B-5235-4719-8418-36BF69619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115CC46F-04A3-492D-90BC-FF3C307C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6790-AA44-4A65-8AD9-E751BBDA4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67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D58FA2B8-F093-4D47-9C77-C228328FB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4DC8C929-C3F1-4713-811C-68A9BEE81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6A056E53-2CF9-4F00-9389-C20639E2D1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6C391-AA8C-4CAD-ACCB-1917B0A3691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5BBFA2C6-7BFA-4354-908D-486EB95DF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D74E90EE-E9EC-430D-8753-C7E45F047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96790-AA44-4A65-8AD9-E751BBDA4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9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7A357E5-D2B7-4BCA-9B40-5A5BA7B1FE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25925"/>
            <a:ext cx="9144000" cy="3221807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/>
            </a:r>
            <a:br>
              <a:rPr lang="lt-LT" dirty="0" smtClean="0"/>
            </a:br>
            <a:r>
              <a:rPr lang="lt-LT" dirty="0"/>
              <a:t/>
            </a:r>
            <a:br>
              <a:rPr lang="lt-LT" dirty="0"/>
            </a:br>
            <a:r>
              <a:rPr lang="lt-LT" dirty="0" smtClean="0"/>
              <a:t/>
            </a:r>
            <a:br>
              <a:rPr lang="lt-LT" dirty="0" smtClean="0"/>
            </a:br>
            <a:r>
              <a:rPr lang="lt-LT" dirty="0"/>
              <a:t/>
            </a:r>
            <a:br>
              <a:rPr lang="lt-LT" dirty="0"/>
            </a:br>
            <a:r>
              <a:rPr lang="lt-LT" dirty="0" smtClean="0"/>
              <a:t/>
            </a:r>
            <a:br>
              <a:rPr lang="lt-LT" dirty="0" smtClean="0"/>
            </a:br>
            <a:r>
              <a:rPr lang="lt-LT" dirty="0"/>
              <a:t/>
            </a:r>
            <a:br>
              <a:rPr lang="lt-LT" dirty="0"/>
            </a:br>
            <a:r>
              <a:rPr lang="en-US" dirty="0" smtClean="0"/>
              <a:t>PANEVĖŽIO </a:t>
            </a:r>
            <a:r>
              <a:rPr lang="en-US" dirty="0"/>
              <a:t>LOPŠELIS-DARŽELIS ,,ŽIBUTĖ” 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en-US" dirty="0" smtClean="0"/>
              <a:t>,,</a:t>
            </a:r>
            <a:r>
              <a:rPr lang="en-US" dirty="0"/>
              <a:t>MEŠKIUKŲ“ GRUPĖS VAIKŲ </a:t>
            </a:r>
            <a:r>
              <a:rPr lang="en-US" dirty="0" smtClean="0"/>
              <a:t>ĮSIVERTINIMAS</a:t>
            </a:r>
            <a:r>
              <a:rPr lang="lt-LT" smtClean="0"/>
              <a:t/>
            </a:r>
            <a:br>
              <a:rPr lang="lt-LT" smtClean="0"/>
            </a:br>
            <a:r>
              <a:rPr lang="en-US" smtClean="0"/>
              <a:t> </a:t>
            </a:r>
            <a:r>
              <a:rPr lang="en-US" dirty="0"/>
              <a:t>,,MEŠKIUKŲ NAMELIAI“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BD0D285F-ADF7-4524-9927-B60185A32F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5486256"/>
            <a:ext cx="9144000" cy="1806366"/>
          </a:xfrm>
        </p:spPr>
        <p:txBody>
          <a:bodyPr/>
          <a:lstStyle/>
          <a:p>
            <a:r>
              <a:rPr lang="lt-LT" sz="1600" dirty="0"/>
              <a:t>IKIMOKYKLINIO UGDYMO MOKYTOJA SANDRA BELAZARAVIČIENĖ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17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asmuo, vidinis, mažas, laikymas&#10;&#10;Automatiškai sugeneruotas aprašymas">
            <a:extLst>
              <a:ext uri="{FF2B5EF4-FFF2-40B4-BE49-F238E27FC236}">
                <a16:creationId xmlns:a16="http://schemas.microsoft.com/office/drawing/2014/main" id="{1643DBAA-CF90-410E-A62C-10C708356A4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66" y="636058"/>
            <a:ext cx="8207022" cy="5811838"/>
          </a:xfrm>
        </p:spPr>
      </p:pic>
    </p:spTree>
    <p:extLst>
      <p:ext uri="{BB962C8B-B14F-4D97-AF65-F5344CB8AC3E}">
        <p14:creationId xmlns:p14="http://schemas.microsoft.com/office/powerpoint/2010/main" val="537517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vaikas, berniukas, jaunas, mažas&#10;&#10;Automatiškai sugeneruotas aprašymas">
            <a:extLst>
              <a:ext uri="{FF2B5EF4-FFF2-40B4-BE49-F238E27FC236}">
                <a16:creationId xmlns:a16="http://schemas.microsoft.com/office/drawing/2014/main" id="{ECB406DE-335E-4A49-9CF4-E88BB903587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33" y="692503"/>
            <a:ext cx="8150578" cy="5811838"/>
          </a:xfrm>
        </p:spPr>
      </p:pic>
    </p:spTree>
    <p:extLst>
      <p:ext uri="{BB962C8B-B14F-4D97-AF65-F5344CB8AC3E}">
        <p14:creationId xmlns:p14="http://schemas.microsoft.com/office/powerpoint/2010/main" val="3986375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asmuo, vidinis, vaikas, berniukas&#10;&#10;Automatiškai sugeneruotas aprašymas">
            <a:extLst>
              <a:ext uri="{FF2B5EF4-FFF2-40B4-BE49-F238E27FC236}">
                <a16:creationId xmlns:a16="http://schemas.microsoft.com/office/drawing/2014/main" id="{02EC7388-E0D9-4745-A6DB-BE6D34FDB08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99" y="400878"/>
            <a:ext cx="8906933" cy="6026557"/>
          </a:xfrm>
        </p:spPr>
      </p:pic>
    </p:spTree>
    <p:extLst>
      <p:ext uri="{BB962C8B-B14F-4D97-AF65-F5344CB8AC3E}">
        <p14:creationId xmlns:p14="http://schemas.microsoft.com/office/powerpoint/2010/main" val="1370132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žalia, lova, virtuvė, šaldytuvas&#10;&#10;Automatiškai sugeneruotas aprašymas">
            <a:extLst>
              <a:ext uri="{FF2B5EF4-FFF2-40B4-BE49-F238E27FC236}">
                <a16:creationId xmlns:a16="http://schemas.microsoft.com/office/drawing/2014/main" id="{B72BEA3D-7366-476E-9747-499399538B1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77" y="534458"/>
            <a:ext cx="7734300" cy="5826125"/>
          </a:xfrm>
        </p:spPr>
      </p:pic>
    </p:spTree>
    <p:extLst>
      <p:ext uri="{BB962C8B-B14F-4D97-AF65-F5344CB8AC3E}">
        <p14:creationId xmlns:p14="http://schemas.microsoft.com/office/powerpoint/2010/main" val="3499746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BD45B67-2624-4429-B51F-8EA550EBF1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dirty="0"/>
              <a:t>DĖKOJU UŽ JŪSŲ DĖMESĮ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39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aitvaras, stalas, spalvingas&#10;&#10;Automatiškai sugeneruotas aprašymas">
            <a:extLst>
              <a:ext uri="{FF2B5EF4-FFF2-40B4-BE49-F238E27FC236}">
                <a16:creationId xmlns:a16="http://schemas.microsoft.com/office/drawing/2014/main" id="{A881CE89-FD64-4BAC-9FF2-ED201147140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0427" y="597605"/>
            <a:ext cx="6127750" cy="5753100"/>
          </a:xfrm>
        </p:spPr>
      </p:pic>
    </p:spTree>
    <p:extLst>
      <p:ext uri="{BB962C8B-B14F-4D97-AF65-F5344CB8AC3E}">
        <p14:creationId xmlns:p14="http://schemas.microsoft.com/office/powerpoint/2010/main" val="1071904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stalas, asmuo, vidinis, mažas&#10;&#10;Automatiškai sugeneruotas aprašymas">
            <a:extLst>
              <a:ext uri="{FF2B5EF4-FFF2-40B4-BE49-F238E27FC236}">
                <a16:creationId xmlns:a16="http://schemas.microsoft.com/office/drawing/2014/main" id="{43EE63D6-F253-408A-A948-0E16DA348D0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02192"/>
            <a:ext cx="7734300" cy="5811838"/>
          </a:xfrm>
        </p:spPr>
      </p:pic>
    </p:spTree>
    <p:extLst>
      <p:ext uri="{BB962C8B-B14F-4D97-AF65-F5344CB8AC3E}">
        <p14:creationId xmlns:p14="http://schemas.microsoft.com/office/powerpoint/2010/main" val="3804711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vidinis, asmuo, stalas, sėdėjimas&#10;&#10;Automatiškai sugeneruotas aprašymas">
            <a:extLst>
              <a:ext uri="{FF2B5EF4-FFF2-40B4-BE49-F238E27FC236}">
                <a16:creationId xmlns:a16="http://schemas.microsoft.com/office/drawing/2014/main" id="{141CFFA4-DE42-41A2-9B8F-5BDF65D391B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0933" y="48331"/>
            <a:ext cx="6232525" cy="6804025"/>
          </a:xfrm>
        </p:spPr>
      </p:pic>
    </p:spTree>
    <p:extLst>
      <p:ext uri="{BB962C8B-B14F-4D97-AF65-F5344CB8AC3E}">
        <p14:creationId xmlns:p14="http://schemas.microsoft.com/office/powerpoint/2010/main" val="3541908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89E3DCCC-0027-4123-A5CD-387DABC0362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6445" y="864305"/>
            <a:ext cx="6492875" cy="5178425"/>
          </a:xfrm>
        </p:spPr>
      </p:pic>
    </p:spTree>
    <p:extLst>
      <p:ext uri="{BB962C8B-B14F-4D97-AF65-F5344CB8AC3E}">
        <p14:creationId xmlns:p14="http://schemas.microsoft.com/office/powerpoint/2010/main" val="341851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sėdėjimas, stalas, mažas, lova&#10;&#10;Automatiškai sugeneruotas aprašymas">
            <a:extLst>
              <a:ext uri="{FF2B5EF4-FFF2-40B4-BE49-F238E27FC236}">
                <a16:creationId xmlns:a16="http://schemas.microsoft.com/office/drawing/2014/main" id="{247A6206-6969-4209-B451-B91D8EC6A1D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65" y="557036"/>
            <a:ext cx="9335911" cy="5811838"/>
          </a:xfrm>
        </p:spPr>
      </p:pic>
    </p:spTree>
    <p:extLst>
      <p:ext uri="{BB962C8B-B14F-4D97-AF65-F5344CB8AC3E}">
        <p14:creationId xmlns:p14="http://schemas.microsoft.com/office/powerpoint/2010/main" val="1020710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sėdėjimas, stalas, kūdikis, lėkštė&#10;&#10;Automatiškai sugeneruotas aprašymas">
            <a:extLst>
              <a:ext uri="{FF2B5EF4-FFF2-40B4-BE49-F238E27FC236}">
                <a16:creationId xmlns:a16="http://schemas.microsoft.com/office/drawing/2014/main" id="{1283CCF3-7A2C-489A-8892-91438F2776D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92503"/>
            <a:ext cx="8794044" cy="5811838"/>
          </a:xfrm>
        </p:spPr>
      </p:pic>
    </p:spTree>
    <p:extLst>
      <p:ext uri="{BB962C8B-B14F-4D97-AF65-F5344CB8AC3E}">
        <p14:creationId xmlns:p14="http://schemas.microsoft.com/office/powerpoint/2010/main" val="2227276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vaikas, mažas, asmuo, vidinis&#10;&#10;Automatiškai sugeneruotas aprašymas">
            <a:extLst>
              <a:ext uri="{FF2B5EF4-FFF2-40B4-BE49-F238E27FC236}">
                <a16:creationId xmlns:a16="http://schemas.microsoft.com/office/drawing/2014/main" id="{EF8E8CCB-F09D-4417-821D-558BDC04DBB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844" y="602192"/>
            <a:ext cx="8624712" cy="5811838"/>
          </a:xfrm>
        </p:spPr>
      </p:pic>
    </p:spTree>
    <p:extLst>
      <p:ext uri="{BB962C8B-B14F-4D97-AF65-F5344CB8AC3E}">
        <p14:creationId xmlns:p14="http://schemas.microsoft.com/office/powerpoint/2010/main" val="4231918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jaunas, miegamasis, kambarys, lova&#10;&#10;Automatiškai sugeneruotas aprašymas">
            <a:extLst>
              <a:ext uri="{FF2B5EF4-FFF2-40B4-BE49-F238E27FC236}">
                <a16:creationId xmlns:a16="http://schemas.microsoft.com/office/drawing/2014/main" id="{200A75E4-CE3D-415B-A52E-F9160D03BAF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13480"/>
            <a:ext cx="8387644" cy="5811838"/>
          </a:xfrm>
        </p:spPr>
      </p:pic>
    </p:spTree>
    <p:extLst>
      <p:ext uri="{BB962C8B-B14F-4D97-AF65-F5344CB8AC3E}">
        <p14:creationId xmlns:p14="http://schemas.microsoft.com/office/powerpoint/2010/main" val="35406718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9</Words>
  <Application>Microsoft Office PowerPoint</Application>
  <PresentationFormat>Plačiaekranė</PresentationFormat>
  <Paragraphs>3</Paragraphs>
  <Slides>14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„Office“ tema</vt:lpstr>
      <vt:lpstr>      PANEVĖŽIO LOPŠELIS-DARŽELIS ,,ŽIBUTĖ”  ,,MEŠKIUKŲ“ GRUPĖS VAIKŲ ĮSIVERTINIMAS  ,,MEŠKIUKŲ NAMELIAI“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PANEVĖŽIO LOPŠELIS-DARŽELIS ,,ŽIBUTĖ” ,,MEŠKIUKŲ“ GRUPĖS VAIKŲ ĮSIVERTINIMAS ,,MEŠKIUKŲ NAMELIAI“</dc:title>
  <dc:creator>Ieva Belazaravičiūtė</dc:creator>
  <cp:lastModifiedBy>User</cp:lastModifiedBy>
  <cp:revision>4</cp:revision>
  <dcterms:created xsi:type="dcterms:W3CDTF">2020-12-06T15:49:35Z</dcterms:created>
  <dcterms:modified xsi:type="dcterms:W3CDTF">2020-12-08T13:05:55Z</dcterms:modified>
</cp:coreProperties>
</file>