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6" r:id="rId11"/>
    <p:sldId id="264" r:id="rId12"/>
    <p:sldId id="265" r:id="rId13"/>
    <p:sldId id="268" r:id="rId14"/>
    <p:sldId id="269" r:id="rId15"/>
    <p:sldId id="270" r:id="rId16"/>
    <p:sldId id="272" r:id="rId17"/>
    <p:sldId id="274" r:id="rId18"/>
    <p:sldId id="275" r:id="rId19"/>
    <p:sldId id="276" r:id="rId20"/>
    <p:sldId id="277" r:id="rId21"/>
    <p:sldId id="278" r:id="rId22"/>
    <p:sldId id="273" r:id="rId23"/>
    <p:sldId id="279" r:id="rId24"/>
    <p:sldId id="280" r:id="rId25"/>
    <p:sldId id="287" r:id="rId26"/>
    <p:sldId id="281" r:id="rId27"/>
    <p:sldId id="282" r:id="rId28"/>
    <p:sldId id="283" r:id="rId29"/>
    <p:sldId id="284" r:id="rId30"/>
    <p:sldId id="285" r:id="rId31"/>
    <p:sldId id="286" r:id="rId32"/>
    <p:sldId id="292" r:id="rId33"/>
    <p:sldId id="293" r:id="rId34"/>
    <p:sldId id="291" r:id="rId35"/>
    <p:sldId id="290" r:id="rId36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gidijus galvonas" initials="eg" lastIdx="1" clrIdx="0">
    <p:extLst>
      <p:ext uri="{19B8F6BF-5375-455C-9EA6-DF929625EA0E}">
        <p15:presenceInfo xmlns:p15="http://schemas.microsoft.com/office/powerpoint/2012/main" userId="124420b91df15e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2899257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95105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20302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68561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8813897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5277244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1701882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4235673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0878510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5483527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780677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5164142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5552706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1552843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5228633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8748B-9C58-4DF3-8F36-AD50F44D9CC0}" type="datetimeFigureOut">
              <a:rPr lang="lt-LT" smtClean="0"/>
              <a:t>2020-12-09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6A01772-21AF-4A28-B085-ED9FD29AF9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4274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Panevėžio lopšelis-darželis „Žibutė“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Ikimokyklinio amžiaus vaikų vertinimas ir įsivertinimas.</a:t>
            </a:r>
          </a:p>
          <a:p>
            <a:pPr marL="0" indent="0" algn="ctr">
              <a:buNone/>
            </a:pP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lt-LT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lt-LT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Direktoriaus pavaduotoja ugdymui Edita Miežinienė</a:t>
            </a:r>
          </a:p>
          <a:p>
            <a:pPr marL="0" indent="0" algn="ctr">
              <a:buNone/>
            </a:pP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2020-12-04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82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21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3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78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57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1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1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581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32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25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79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Ugdomoji veikla ikimokyklinio amžiaus „Meškučių“ 4-5 m. vaikų grupėje.</a:t>
            </a:r>
            <a:br>
              <a:rPr lang="lt-L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lt-L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„Aš ir supantis pasaulis“. Savaitės tema: „Pasakų šalyje“.</a:t>
            </a:r>
            <a:r>
              <a:rPr lang="lt-L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288" y="1365337"/>
            <a:ext cx="8596668" cy="4751181"/>
          </a:xfrm>
        </p:spPr>
        <p:txBody>
          <a:bodyPr>
            <a:normAutofit/>
          </a:bodyPr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Uždaviniai: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Aptars Advento vainiko reikšmę.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Svarstys, kaip saugiai elgtis prie degančios žvakės.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Klausys pasakojimo „Voveraitės pasakojimas apie žiemą“ (vaikams.skaitymometai.lt).</a:t>
            </a:r>
          </a:p>
          <a:p>
            <a:r>
              <a:rPr lang="lt-LT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Pasakos</a:t>
            </a:r>
            <a:r>
              <a:rPr lang="lt-LT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apie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žiemos gamtos reiškinius, gyvūnų pasiruošimą žiemai, globą, šventes.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Išsiskaičiuos komandos kapitonus, susiburs komandos, veiks drauge (įsivertins).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Įveiks iššūkį: padarys eglutę, kad ji stovėtų, naudojant spalvotą popierių, žirkles, skalbinių segtukus. Įvardins stačiakampio, trikampio formą.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Pastatys Kalėdų senelio roges iš kaladžių, kad galima būtų atsisėsti. Nustatys kiek vaikų tilptų atsisėsti į roges. Siūlys sprendimus.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„Nulipdys“ sniego besmegenius, priklijuojant vatos gabalėlius, skaičiuojant viso po 3.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Suskaičiuos batono riekes, ruoš trupinėlius paukšteliams, pabers lauko lesyklėlėjė.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4292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422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7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381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02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540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77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2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35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53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935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34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223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00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5776" y="485776"/>
            <a:ext cx="6858000" cy="588645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0225" y="276225"/>
            <a:ext cx="6858000" cy="63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92514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2928" y="542925"/>
            <a:ext cx="6858003" cy="5772149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0189" y="411959"/>
            <a:ext cx="6858003" cy="60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19935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Ateities visuomenė – šiandienos vaikai.</a:t>
            </a:r>
            <a:br>
              <a:rPr lang="lt-LT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Norint užauginti kritiškai mąstančią asmenybę, privalome ugdyti kiekvieno iš jų įsivertinimo gebėjimą.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lt-L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Besikeičianti aplinka, atveria vaikams plačias galimybes ugdymui(si), atrasti svarbiausias reikalingas žinias. </a:t>
            </a:r>
          </a:p>
          <a:p>
            <a:r>
              <a:rPr lang="lt-L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Mokytojams rūpi kiekvieno vaiko asmeninė pažanga ir pasiekimai</a:t>
            </a:r>
            <a:r>
              <a:rPr lang="lt-L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lt-L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Nuolatinai, sistemingai taikant vaiko įsivertinimo instrumentus.</a:t>
            </a:r>
          </a:p>
          <a:p>
            <a:r>
              <a:rPr lang="lt-LT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 mažens ugdomas vaiko įsivertinimo gebėjimas, skatina asmenę pažangą, sekmės pajautimą, ugdo savarankiškumą, atsakomybę. </a:t>
            </a:r>
            <a:endParaRPr lang="lt-LT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Įvairiais būdais ir formomis sukauptų duomenų nauda vaikui ir mokytojui yra neatsiejama ugdymo(si), kokybiško planavimo dalis. </a:t>
            </a:r>
          </a:p>
          <a:p>
            <a:r>
              <a:rPr lang="lt-L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Planavimas kokybiškas tik tada, kai orientuotas į laukiamus realius vaiko ugdymo(si) rezultatus (asmens ūgtelėjimą, įgyjamus pasiekimus, daromą pažangą).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74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Vaikų vertinimas ir įsivertinimas gali padėti vaikams tapti savarankiškais ir atsakingais.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Ačiū</a:t>
            </a:r>
            <a:r>
              <a:rPr lang="lt-LT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94968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589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866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23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407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407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73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aunota">
  <a:themeElements>
    <a:clrScheme name="Briauno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Briauno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auno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272</Words>
  <Application>Microsoft Office PowerPoint</Application>
  <PresentationFormat>Plačiaekranė</PresentationFormat>
  <Paragraphs>26</Paragraphs>
  <Slides>35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35</vt:i4>
      </vt:variant>
    </vt:vector>
  </HeadingPairs>
  <TitlesOfParts>
    <vt:vector size="40" baseType="lpstr">
      <vt:lpstr>Arial</vt:lpstr>
      <vt:lpstr>Times New Roman</vt:lpstr>
      <vt:lpstr>Trebuchet MS</vt:lpstr>
      <vt:lpstr>Wingdings 3</vt:lpstr>
      <vt:lpstr>Briaunota</vt:lpstr>
      <vt:lpstr>Panevėžio lopšelis-darželis „Žibutė“</vt:lpstr>
      <vt:lpstr>Ugdomoji veikla ikimokyklinio amžiaus „Meškučių“ 4-5 m. vaikų grupėje. Tema: „Aš ir supantis pasaulis“. Savaitės tema: „Pasakų šalyje“. 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Ateities visuomenė – šiandienos vaikai. Norint užauginti kritiškai mąstančią asmenybę, privalome ugdyti kiekvieno iš jų įsivertinimo gebėjimą.</vt:lpstr>
      <vt:lpstr>Vaikų vertinimas ir įsivertinimas gali padėti vaikams tapti savarankiškais ir atsakingais.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INOVATYVŪS PILIETIŠKUMO UGDYMO BŪDAI IKIMOKYKLINIAME IR PRIEŠMOKYKLINIAME AMŽIUJE</dc:title>
  <dc:creator>User</dc:creator>
  <cp:lastModifiedBy>User</cp:lastModifiedBy>
  <cp:revision>65</cp:revision>
  <dcterms:created xsi:type="dcterms:W3CDTF">2018-09-28T10:29:36Z</dcterms:created>
  <dcterms:modified xsi:type="dcterms:W3CDTF">2020-12-09T06:13:01Z</dcterms:modified>
</cp:coreProperties>
</file>