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6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0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2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8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2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D4DA-D73D-4053-AAAC-A01B8530B563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A8065-0E96-4C35-906E-2B43FF591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132" y="1468192"/>
            <a:ext cx="8800564" cy="260153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PANEVĖŽIO KOLEGIJOS</a:t>
            </a:r>
            <a:br>
              <a:rPr lang="en-US" sz="4400" dirty="0">
                <a:latin typeface="Comic Sans MS" panose="030F0702030302020204" pitchFamily="66" charset="0"/>
              </a:rPr>
            </a:br>
            <a:r>
              <a:rPr lang="en-US" sz="4400" dirty="0">
                <a:latin typeface="Comic Sans MS" panose="030F0702030302020204" pitchFamily="66" charset="0"/>
              </a:rPr>
              <a:t>SOCIALINIŲ MOKSLŲ FAKULTETAS </a:t>
            </a:r>
            <a:r>
              <a:rPr lang="en-US" sz="5400" dirty="0">
                <a:latin typeface="Comic Sans MS" panose="030F0702030302020204" pitchFamily="66" charset="0"/>
              </a:rPr>
              <a:t/>
            </a:r>
            <a:br>
              <a:rPr lang="en-US" sz="5400" dirty="0">
                <a:latin typeface="Comic Sans MS" panose="030F0702030302020204" pitchFamily="66" charset="0"/>
              </a:rPr>
            </a:b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831" y="2617631"/>
            <a:ext cx="10504868" cy="3918397"/>
          </a:xfrm>
        </p:spPr>
        <p:txBody>
          <a:bodyPr>
            <a:normAutofit lnSpcReduction="10000"/>
          </a:bodyPr>
          <a:lstStyle/>
          <a:p>
            <a:pPr algn="r"/>
            <a:endParaRPr lang="lt-LT" dirty="0" smtClean="0">
              <a:latin typeface="Comic Sans MS" panose="030F0702030302020204" pitchFamily="66" charset="0"/>
            </a:endParaRPr>
          </a:p>
          <a:p>
            <a:endParaRPr lang="lt-LT" sz="3600" dirty="0" smtClean="0">
              <a:latin typeface="Comic Sans MS" panose="030F0702030302020204" pitchFamily="66" charset="0"/>
            </a:endParaRPr>
          </a:p>
          <a:p>
            <a:r>
              <a:rPr lang="lt-LT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EKSPERIMENTAS -„</a:t>
            </a:r>
            <a:r>
              <a:rPr lang="lt-LT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STEBUKLINGI OBUOLIAI“</a:t>
            </a:r>
          </a:p>
          <a:p>
            <a:pPr algn="r"/>
            <a:endParaRPr lang="lt-LT" dirty="0" smtClean="0">
              <a:latin typeface="Comic Sans MS" panose="030F0702030302020204" pitchFamily="66" charset="0"/>
            </a:endParaRPr>
          </a:p>
          <a:p>
            <a:pPr algn="r"/>
            <a:endParaRPr lang="lt-LT" dirty="0" smtClean="0">
              <a:latin typeface="Comic Sans MS" panose="030F0702030302020204" pitchFamily="66" charset="0"/>
            </a:endParaRPr>
          </a:p>
          <a:p>
            <a:pPr algn="r"/>
            <a:r>
              <a:rPr lang="lt-LT" dirty="0" smtClean="0">
                <a:latin typeface="Comic Sans MS" panose="030F0702030302020204" pitchFamily="66" charset="0"/>
              </a:rPr>
              <a:t>Studentės:Jolanta Nemanytė</a:t>
            </a:r>
          </a:p>
          <a:p>
            <a:pPr algn="r"/>
            <a:r>
              <a:rPr lang="lt-LT" dirty="0" smtClean="0">
                <a:latin typeface="Comic Sans MS" panose="030F0702030302020204" pitchFamily="66" charset="0"/>
              </a:rPr>
              <a:t>Virginija Kairienė 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209" y="301467"/>
            <a:ext cx="103641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6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EKSPERIMENTAS </a:t>
            </a:r>
            <a:r>
              <a:rPr lang="lt-LT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</a:t>
            </a:r>
            <a:r>
              <a:rPr lang="en-US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„STEBUKLINGI</a:t>
            </a:r>
            <a:r>
              <a:rPr lang="lt-LT" sz="4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OBUOLIAI“</a:t>
            </a:r>
            <a:endParaRPr lang="en-US" sz="4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1376"/>
            <a:ext cx="10688392" cy="508715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600"/>
              </a:spcAft>
              <a:buNone/>
            </a:pPr>
            <a:r>
              <a:rPr lang="lt-LT" dirty="0" smtClean="0">
                <a:latin typeface="Comic Sans MS" panose="030F0702030302020204" pitchFamily="66" charset="0"/>
              </a:rPr>
              <a:t>Ruduo obulių metas, tad kodėl nepastačius - nesukonstravus namelių iš obuolių ir dantų krapštukų. Pasitelkus vaizduotę ir kūrybiškumą, suvers norimą figūrą (šuniuką, kirmėlytę ir t.t..)</a:t>
            </a:r>
          </a:p>
          <a:p>
            <a:pPr marL="0" indent="0">
              <a:spcBef>
                <a:spcPts val="200"/>
              </a:spcBef>
              <a:buNone/>
            </a:pPr>
            <a:endParaRPr lang="lt-LT" dirty="0" smtClean="0">
              <a:latin typeface="Comic Sans MS" panose="030F0702030302020204" pitchFamily="66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lt-LT" dirty="0" smtClean="0">
                <a:latin typeface="Comic Sans MS" panose="030F0702030302020204" pitchFamily="66" charset="0"/>
              </a:rPr>
              <a:t>Jums </a:t>
            </a:r>
            <a:r>
              <a:rPr lang="lt-LT" dirty="0">
                <a:latin typeface="Comic Sans MS" panose="030F0702030302020204" pitchFamily="66" charset="0"/>
              </a:rPr>
              <a:t>reikės:</a:t>
            </a:r>
          </a:p>
          <a:p>
            <a:pPr>
              <a:spcBef>
                <a:spcPts val="1200"/>
              </a:spcBef>
            </a:pPr>
            <a:r>
              <a:rPr lang="lt-LT" dirty="0" smtClean="0">
                <a:latin typeface="Comic Sans MS" panose="030F0702030302020204" pitchFamily="66" charset="0"/>
              </a:rPr>
              <a:t>Obuolių,</a:t>
            </a:r>
          </a:p>
          <a:p>
            <a:pPr>
              <a:spcBef>
                <a:spcPts val="1200"/>
              </a:spcBef>
            </a:pPr>
            <a:r>
              <a:rPr lang="lt-LT" dirty="0" smtClean="0">
                <a:latin typeface="Comic Sans MS" panose="030F0702030302020204" pitchFamily="66" charset="0"/>
              </a:rPr>
              <a:t>Dantų krapštukų.</a:t>
            </a:r>
          </a:p>
          <a:p>
            <a:pPr marL="0" indent="0">
              <a:spcBef>
                <a:spcPts val="200"/>
              </a:spcBef>
              <a:buNone/>
            </a:pPr>
            <a:endParaRPr lang="lt-LT" dirty="0">
              <a:latin typeface="Comic Sans MS" panose="030F0702030302020204" pitchFamily="66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lt-LT" dirty="0" smtClean="0">
                <a:latin typeface="Comic Sans MS" panose="030F0702030302020204" pitchFamily="66" charset="0"/>
              </a:rPr>
              <a:t>Eksperimento metu, vaikai diskutuos, sutelks dėmesį,tobulins savo mąstymo įgūdžius, samprotaus, mokysis problemų sprendimo.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5" y="261399"/>
            <a:ext cx="4156155" cy="31171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13" y="256860"/>
            <a:ext cx="4162207" cy="3121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489" y="3689371"/>
            <a:ext cx="3749365" cy="2816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279" y="3601363"/>
            <a:ext cx="3990149" cy="29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230869"/>
            <a:ext cx="10971727" cy="1325563"/>
          </a:xfrm>
        </p:spPr>
        <p:txBody>
          <a:bodyPr>
            <a:normAutofit/>
          </a:bodyPr>
          <a:lstStyle/>
          <a:p>
            <a:r>
              <a:rPr lang="lt-LT" sz="3000" dirty="0" smtClean="0">
                <a:latin typeface="Comic Sans MS" panose="030F0702030302020204" pitchFamily="66" charset="0"/>
              </a:rPr>
              <a:t>Kantrybės </a:t>
            </a:r>
            <a:r>
              <a:rPr lang="lt-LT" sz="3000" dirty="0">
                <a:latin typeface="Comic Sans MS" panose="030F0702030302020204" pitchFamily="66" charset="0"/>
              </a:rPr>
              <a:t>reikia vaikams daug,bet rezultatai </a:t>
            </a:r>
            <a:r>
              <a:rPr lang="lt-LT" sz="3000" dirty="0" smtClean="0">
                <a:latin typeface="Comic Sans MS" panose="030F0702030302020204" pitchFamily="66" charset="0"/>
              </a:rPr>
              <a:t>po to džiugina</a:t>
            </a: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4754" y="488763"/>
            <a:ext cx="6378616" cy="478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776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36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AČIŪ UŽ DĖMESĮ</a:t>
            </a:r>
            <a:endParaRPr lang="en-US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Smiley,laimingas,veidas,šypsena,laimingas - nemokamos nuotraukos.  Mediakatalogas.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60" y="710820"/>
            <a:ext cx="3365051" cy="336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85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PANEVĖŽIO KOLEGIJOS SOCIALINIŲ MOKSLŲ FAKULTETAS  </vt:lpstr>
      <vt:lpstr>EKSPERIMENTAS -„STEBUKLINGI OBUOLIAI“</vt:lpstr>
      <vt:lpstr>PowerPoint Presentation</vt:lpstr>
      <vt:lpstr>Kantrybės reikia vaikams daug,bet rezultatai po to džiugina</vt:lpstr>
      <vt:lpstr>AČIŪ UŽ DĖMESĮ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jolanta nemanyte</dc:creator>
  <cp:lastModifiedBy>jolanta nemanyte</cp:lastModifiedBy>
  <cp:revision>27</cp:revision>
  <dcterms:created xsi:type="dcterms:W3CDTF">2020-11-16T19:30:24Z</dcterms:created>
  <dcterms:modified xsi:type="dcterms:W3CDTF">2020-11-17T22:13:52Z</dcterms:modified>
</cp:coreProperties>
</file>