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6" r:id="rId2"/>
  </p:sldMasterIdLst>
  <p:sldIdLst>
    <p:sldId id="256" r:id="rId3"/>
    <p:sldId id="315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5" r:id="rId32"/>
    <p:sldId id="286" r:id="rId33"/>
    <p:sldId id="284" r:id="rId34"/>
    <p:sldId id="30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7" r:id="rId49"/>
    <p:sldId id="308" r:id="rId50"/>
    <p:sldId id="309" r:id="rId51"/>
    <p:sldId id="300" r:id="rId52"/>
    <p:sldId id="301" r:id="rId53"/>
    <p:sldId id="311" r:id="rId54"/>
    <p:sldId id="302" r:id="rId55"/>
    <p:sldId id="303" r:id="rId56"/>
    <p:sldId id="304" r:id="rId57"/>
    <p:sldId id="305" r:id="rId58"/>
    <p:sldId id="313" r:id="rId59"/>
    <p:sldId id="310" r:id="rId60"/>
    <p:sldId id="312" r:id="rId61"/>
    <p:sldId id="316" r:id="rId62"/>
    <p:sldId id="317" r:id="rId63"/>
    <p:sldId id="318" r:id="rId64"/>
    <p:sldId id="382" r:id="rId65"/>
    <p:sldId id="383" r:id="rId66"/>
    <p:sldId id="384" r:id="rId67"/>
    <p:sldId id="319" r:id="rId68"/>
    <p:sldId id="320" r:id="rId69"/>
    <p:sldId id="385" r:id="rId70"/>
    <p:sldId id="386" r:id="rId71"/>
    <p:sldId id="387" r:id="rId72"/>
    <p:sldId id="321" r:id="rId73"/>
    <p:sldId id="322" r:id="rId74"/>
    <p:sldId id="360" r:id="rId75"/>
    <p:sldId id="364" r:id="rId76"/>
    <p:sldId id="323" r:id="rId77"/>
    <p:sldId id="324" r:id="rId78"/>
    <p:sldId id="333" r:id="rId79"/>
    <p:sldId id="334" r:id="rId80"/>
    <p:sldId id="335" r:id="rId81"/>
    <p:sldId id="336" r:id="rId82"/>
    <p:sldId id="330" r:id="rId83"/>
    <p:sldId id="325" r:id="rId84"/>
    <p:sldId id="326" r:id="rId85"/>
    <p:sldId id="327" r:id="rId86"/>
    <p:sldId id="328" r:id="rId87"/>
    <p:sldId id="331" r:id="rId88"/>
    <p:sldId id="332" r:id="rId89"/>
    <p:sldId id="361" r:id="rId90"/>
    <p:sldId id="363" r:id="rId91"/>
    <p:sldId id="337" r:id="rId92"/>
    <p:sldId id="338" r:id="rId93"/>
    <p:sldId id="339" r:id="rId94"/>
    <p:sldId id="340" r:id="rId95"/>
    <p:sldId id="341" r:id="rId96"/>
    <p:sldId id="342" r:id="rId97"/>
    <p:sldId id="343" r:id="rId98"/>
    <p:sldId id="344" r:id="rId99"/>
    <p:sldId id="345" r:id="rId100"/>
    <p:sldId id="346" r:id="rId101"/>
    <p:sldId id="347" r:id="rId102"/>
    <p:sldId id="348" r:id="rId103"/>
    <p:sldId id="349" r:id="rId104"/>
    <p:sldId id="350" r:id="rId105"/>
    <p:sldId id="351" r:id="rId106"/>
    <p:sldId id="352" r:id="rId107"/>
    <p:sldId id="353" r:id="rId108"/>
    <p:sldId id="354" r:id="rId109"/>
    <p:sldId id="355" r:id="rId110"/>
    <p:sldId id="356" r:id="rId111"/>
    <p:sldId id="357" r:id="rId112"/>
    <p:sldId id="358" r:id="rId113"/>
    <p:sldId id="359" r:id="rId114"/>
    <p:sldId id="362" r:id="rId115"/>
    <p:sldId id="365" r:id="rId116"/>
    <p:sldId id="366" r:id="rId117"/>
    <p:sldId id="367" r:id="rId118"/>
    <p:sldId id="368" r:id="rId119"/>
    <p:sldId id="372" r:id="rId120"/>
    <p:sldId id="369" r:id="rId121"/>
    <p:sldId id="370" r:id="rId122"/>
    <p:sldId id="371" r:id="rId123"/>
    <p:sldId id="373" r:id="rId124"/>
    <p:sldId id="374" r:id="rId125"/>
    <p:sldId id="375" r:id="rId126"/>
    <p:sldId id="376" r:id="rId127"/>
    <p:sldId id="377" r:id="rId128"/>
    <p:sldId id="378" r:id="rId129"/>
    <p:sldId id="379" r:id="rId130"/>
    <p:sldId id="380" r:id="rId131"/>
    <p:sldId id="388" r:id="rId132"/>
    <p:sldId id="381" r:id="rId133"/>
  </p:sldIdLst>
  <p:sldSz cx="12192000" cy="6858000"/>
  <p:notesSz cx="6858000" cy="91440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0" y="6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slide" Target="slides/slide126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34" Type="http://schemas.openxmlformats.org/officeDocument/2006/relationships/presProps" Target="presProps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35" Type="http://schemas.openxmlformats.org/officeDocument/2006/relationships/viewProps" Target="viewProps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theme" Target="theme/theme1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26" Type="http://schemas.openxmlformats.org/officeDocument/2006/relationships/slide" Target="slides/slide24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lt-LT" smtClean="0"/>
              <a:t>Spustelėję redag. ruoš. paantrš. stilių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3DDED-FD07-4EBE-AFC3-67CA104F70A4}" type="datetimeFigureOut">
              <a:rPr lang="lt-LT" smtClean="0"/>
              <a:t>2019-02-07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ECE62-8599-48A7-9B63-8A7C99EDC18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707874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3DDED-FD07-4EBE-AFC3-67CA104F70A4}" type="datetimeFigureOut">
              <a:rPr lang="lt-LT" smtClean="0"/>
              <a:t>2019-02-07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ECE62-8599-48A7-9B63-8A7C99EDC18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5911872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lt-LT" smtClean="0"/>
              <a:t>Spustelėję redag. ruoš. pavad. stilių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3DDED-FD07-4EBE-AFC3-67CA104F70A4}" type="datetimeFigureOut">
              <a:rPr lang="lt-LT" smtClean="0"/>
              <a:t>2019-02-07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ECE62-8599-48A7-9B63-8A7C99EDC18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9633641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t-LT" smtClean="0"/>
              <a:t>Spustelėję redag. ruoš. paantrš. stilių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3DDED-FD07-4EBE-AFC3-67CA104F70A4}" type="datetimeFigureOut">
              <a:rPr lang="lt-LT" smtClean="0"/>
              <a:t>2019-02-07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ECE62-8599-48A7-9B63-8A7C99EDC18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306801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3DDED-FD07-4EBE-AFC3-67CA104F70A4}" type="datetimeFigureOut">
              <a:rPr lang="lt-LT" smtClean="0"/>
              <a:t>2019-02-07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DD6ECE62-8599-48A7-9B63-8A7C99EDC18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5891433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3DDED-FD07-4EBE-AFC3-67CA104F70A4}" type="datetimeFigureOut">
              <a:rPr lang="lt-LT" smtClean="0"/>
              <a:t>2019-02-07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ECE62-8599-48A7-9B63-8A7C99EDC18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2295877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3DDED-FD07-4EBE-AFC3-67CA104F70A4}" type="datetimeFigureOut">
              <a:rPr lang="lt-LT" smtClean="0"/>
              <a:t>2019-02-07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ECE62-8599-48A7-9B63-8A7C99EDC18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3888303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3DDED-FD07-4EBE-AFC3-67CA104F70A4}" type="datetimeFigureOut">
              <a:rPr lang="lt-LT" smtClean="0"/>
              <a:t>2019-02-07</a:t>
            </a:fld>
            <a:endParaRPr lang="lt-L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ECE62-8599-48A7-9B63-8A7C99EDC18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7105747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3DDED-FD07-4EBE-AFC3-67CA104F70A4}" type="datetimeFigureOut">
              <a:rPr lang="lt-LT" smtClean="0"/>
              <a:t>2019-02-07</a:t>
            </a:fld>
            <a:endParaRPr lang="lt-L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ECE62-8599-48A7-9B63-8A7C99EDC18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418642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3DDED-FD07-4EBE-AFC3-67CA104F70A4}" type="datetimeFigureOut">
              <a:rPr lang="lt-LT" smtClean="0"/>
              <a:t>2019-02-07</a:t>
            </a:fld>
            <a:endParaRPr lang="lt-L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ECE62-8599-48A7-9B63-8A7C99EDC18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0914692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3DDED-FD07-4EBE-AFC3-67CA104F70A4}" type="datetimeFigureOut">
              <a:rPr lang="lt-LT" smtClean="0"/>
              <a:t>2019-02-07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ECE62-8599-48A7-9B63-8A7C99EDC18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396348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3DDED-FD07-4EBE-AFC3-67CA104F70A4}" type="datetimeFigureOut">
              <a:rPr lang="lt-LT" smtClean="0"/>
              <a:t>2019-02-07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ECE62-8599-48A7-9B63-8A7C99EDC18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3085503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lt-LT" smtClean="0"/>
              <a:t>Spustelėkite piktogr. norėdami įtraukti pav.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3DDED-FD07-4EBE-AFC3-67CA104F70A4}" type="datetimeFigureOut">
              <a:rPr lang="lt-LT" smtClean="0"/>
              <a:t>2019-02-07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ECE62-8599-48A7-9B63-8A7C99EDC18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090510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nė nuotrauka su antraš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lt-LT" smtClean="0"/>
              <a:t>Spustelėkite piktogr. norėdami įtraukti pav.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3DDED-FD07-4EBE-AFC3-67CA104F70A4}" type="datetimeFigureOut">
              <a:rPr lang="lt-LT" smtClean="0"/>
              <a:t>2019-02-07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ECE62-8599-48A7-9B63-8A7C99EDC18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1563241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vadinima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3DDED-FD07-4EBE-AFC3-67CA104F70A4}" type="datetimeFigureOut">
              <a:rPr lang="lt-LT" smtClean="0"/>
              <a:t>2019-02-07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ECE62-8599-48A7-9B63-8A7C99EDC18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2271704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siūlymas su antraš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3DDED-FD07-4EBE-AFC3-67CA104F70A4}" type="datetimeFigureOut">
              <a:rPr lang="lt-LT" smtClean="0"/>
              <a:t>2019-02-07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ECE62-8599-48A7-9B63-8A7C99EDC18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3773191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ortelės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3DDED-FD07-4EBE-AFC3-67CA104F70A4}" type="datetimeFigureOut">
              <a:rPr lang="lt-LT" smtClean="0"/>
              <a:t>2019-02-07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ECE62-8599-48A7-9B63-8A7C99EDC18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7312351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siūlymo pavadinimas kortelė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lt-LT" smtClean="0"/>
              <a:t>Spustelėję redag. ruoš. teksto stilių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3DDED-FD07-4EBE-AFC3-67CA104F70A4}" type="datetimeFigureOut">
              <a:rPr lang="lt-LT" smtClean="0"/>
              <a:t>2019-02-07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ECE62-8599-48A7-9B63-8A7C99EDC18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3218789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arba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lt-LT" smtClean="0"/>
              <a:t>Spustelėję redag. ruoš. teksto stilių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3DDED-FD07-4EBE-AFC3-67CA104F70A4}" type="datetimeFigureOut">
              <a:rPr lang="lt-LT" smtClean="0"/>
              <a:t>2019-02-07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ECE62-8599-48A7-9B63-8A7C99EDC18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7975708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3DDED-FD07-4EBE-AFC3-67CA104F70A4}" type="datetimeFigureOut">
              <a:rPr lang="lt-LT" smtClean="0"/>
              <a:t>2019-02-07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ECE62-8599-48A7-9B63-8A7C99EDC18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7931760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3DDED-FD07-4EBE-AFC3-67CA104F70A4}" type="datetimeFigureOut">
              <a:rPr lang="lt-LT" smtClean="0"/>
              <a:t>2019-02-07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ECE62-8599-48A7-9B63-8A7C99EDC18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168840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3DDED-FD07-4EBE-AFC3-67CA104F70A4}" type="datetimeFigureOut">
              <a:rPr lang="lt-LT" smtClean="0"/>
              <a:t>2019-02-07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ECE62-8599-48A7-9B63-8A7C99EDC18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548457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3DDED-FD07-4EBE-AFC3-67CA104F70A4}" type="datetimeFigureOut">
              <a:rPr lang="lt-LT" smtClean="0"/>
              <a:t>2019-02-07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ECE62-8599-48A7-9B63-8A7C99EDC18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042703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3DDED-FD07-4EBE-AFC3-67CA104F70A4}" type="datetimeFigureOut">
              <a:rPr lang="lt-LT" smtClean="0"/>
              <a:t>2019-02-07</a:t>
            </a:fld>
            <a:endParaRPr lang="lt-L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ECE62-8599-48A7-9B63-8A7C99EDC18F}" type="slidenum">
              <a:rPr lang="lt-LT" smtClean="0"/>
              <a:t>‹#›</a:t>
            </a:fld>
            <a:endParaRPr lang="lt-LT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044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3DDED-FD07-4EBE-AFC3-67CA104F70A4}" type="datetimeFigureOut">
              <a:rPr lang="lt-LT" smtClean="0"/>
              <a:t>2019-02-07</a:t>
            </a:fld>
            <a:endParaRPr lang="lt-L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ECE62-8599-48A7-9B63-8A7C99EDC18F}" type="slidenum">
              <a:rPr lang="lt-LT" smtClean="0"/>
              <a:t>‹#›</a:t>
            </a:fld>
            <a:endParaRPr lang="lt-LT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9723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3DDED-FD07-4EBE-AFC3-67CA104F70A4}" type="datetimeFigureOut">
              <a:rPr lang="lt-LT" smtClean="0"/>
              <a:t>2019-02-07</a:t>
            </a:fld>
            <a:endParaRPr lang="lt-L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ECE62-8599-48A7-9B63-8A7C99EDC18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389941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3DDED-FD07-4EBE-AFC3-67CA104F70A4}" type="datetimeFigureOut">
              <a:rPr lang="lt-LT" smtClean="0"/>
              <a:t>2019-02-07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ECE62-8599-48A7-9B63-8A7C99EDC18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741397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lt-LT" smtClean="0"/>
              <a:t>Spustelėkite piktogr. norėdami įtraukti pav.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3DDED-FD07-4EBE-AFC3-67CA104F70A4}" type="datetimeFigureOut">
              <a:rPr lang="lt-LT" smtClean="0"/>
              <a:t>2019-02-07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ECE62-8599-48A7-9B63-8A7C99EDC18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33416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DAE3DDED-FD07-4EBE-AFC3-67CA104F70A4}" type="datetimeFigureOut">
              <a:rPr lang="lt-LT" smtClean="0"/>
              <a:t>2019-02-07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6ECE62-8599-48A7-9B63-8A7C99EDC18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644671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AE3DDED-FD07-4EBE-AFC3-67CA104F70A4}" type="datetimeFigureOut">
              <a:rPr lang="lt-LT" smtClean="0"/>
              <a:t>2019-02-07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D6ECE62-8599-48A7-9B63-8A7C99EDC18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878025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5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15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15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15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15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15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13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15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15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15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5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eg"/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15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eg"/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15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eg"/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15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eg"/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15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13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jpeg"/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15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13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eg"/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15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13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eg"/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5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jpeg"/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15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jpeg"/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15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jpeg"/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15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jpeg"/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15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jpeg"/><Relationship Id="rId2" Type="http://schemas.openxmlformats.org/officeDocument/2006/relationships/image" Target="../media/image224.jpeg"/><Relationship Id="rId1" Type="http://schemas.openxmlformats.org/officeDocument/2006/relationships/slideLayout" Target="../slideLayouts/slideLayout15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jpeg"/><Relationship Id="rId2" Type="http://schemas.openxmlformats.org/officeDocument/2006/relationships/image" Target="../media/image226.jpeg"/><Relationship Id="rId1" Type="http://schemas.openxmlformats.org/officeDocument/2006/relationships/slideLayout" Target="../slideLayouts/slideLayout15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jpeg"/><Relationship Id="rId2" Type="http://schemas.openxmlformats.org/officeDocument/2006/relationships/image" Target="../media/image228.jpeg"/><Relationship Id="rId1" Type="http://schemas.openxmlformats.org/officeDocument/2006/relationships/slideLayout" Target="../slideLayouts/slideLayout15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jpeg"/><Relationship Id="rId2" Type="http://schemas.openxmlformats.org/officeDocument/2006/relationships/image" Target="../media/image230.jpeg"/><Relationship Id="rId1" Type="http://schemas.openxmlformats.org/officeDocument/2006/relationships/slideLayout" Target="../slideLayouts/slideLayout15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jpeg"/><Relationship Id="rId2" Type="http://schemas.openxmlformats.org/officeDocument/2006/relationships/image" Target="../media/image232.jpeg"/><Relationship Id="rId1" Type="http://schemas.openxmlformats.org/officeDocument/2006/relationships/slideLayout" Target="../slideLayouts/slideLayout15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jpeg"/><Relationship Id="rId2" Type="http://schemas.openxmlformats.org/officeDocument/2006/relationships/image" Target="../media/image234.jpe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5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jpeg"/><Relationship Id="rId1" Type="http://schemas.openxmlformats.org/officeDocument/2006/relationships/slideLayout" Target="../slideLayouts/slideLayout13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jpe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5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5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5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5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15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15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15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5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15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15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15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15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15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15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15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5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15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15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13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15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15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15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13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15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15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ctrTitle"/>
          </p:nvPr>
        </p:nvSpPr>
        <p:spPr>
          <a:xfrm>
            <a:off x="1524000" y="566670"/>
            <a:ext cx="9144000" cy="3528811"/>
          </a:xfrm>
        </p:spPr>
        <p:txBody>
          <a:bodyPr>
            <a:normAutofit fontScale="90000"/>
          </a:bodyPr>
          <a:lstStyle/>
          <a:p>
            <a:pPr algn="ctr"/>
            <a:r>
              <a:rPr lang="lt-LT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PANEVĖŽIO LOPŠELIS-DARŽELIS</a:t>
            </a:r>
            <a:br>
              <a:rPr lang="lt-LT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„ŽIBUTĖ“</a:t>
            </a:r>
            <a: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4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VADOVO ATASKAITA ĮSTAIGOS BENDRUOMENEI </a:t>
            </a:r>
            <a:br>
              <a:rPr lang="lt-LT" sz="4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4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UŽ 2018 METUS</a:t>
            </a:r>
            <a:endParaRPr lang="lt-LT" sz="4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ntrinis pavadinimas 2"/>
          <p:cNvSpPr>
            <a:spLocks noGrp="1"/>
          </p:cNvSpPr>
          <p:nvPr>
            <p:ph type="subTitle" idx="1"/>
          </p:nvPr>
        </p:nvSpPr>
        <p:spPr>
          <a:xfrm>
            <a:off x="1382332" y="4812652"/>
            <a:ext cx="9144000" cy="1655762"/>
          </a:xfrm>
        </p:spPr>
        <p:txBody>
          <a:bodyPr>
            <a:normAutofit fontScale="92500" lnSpcReduction="20000"/>
          </a:bodyPr>
          <a:lstStyle/>
          <a:p>
            <a:pPr algn="r"/>
            <a:r>
              <a:rPr lang="lt-LT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Parengė</a:t>
            </a:r>
          </a:p>
          <a:p>
            <a:pPr algn="r"/>
            <a:r>
              <a:rPr lang="lt-LT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Loreta Simanavičienė, direktorė</a:t>
            </a:r>
          </a:p>
          <a:p>
            <a:endParaRPr lang="lt-LT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2019-02-01</a:t>
            </a:r>
          </a:p>
          <a:p>
            <a:endParaRPr lang="lt-LT" dirty="0"/>
          </a:p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6322644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1484311" y="170645"/>
            <a:ext cx="10018713" cy="1752599"/>
          </a:xfrm>
        </p:spPr>
        <p:txBody>
          <a:bodyPr>
            <a:normAutofit/>
          </a:bodyPr>
          <a:lstStyle/>
          <a:p>
            <a:pPr algn="ctr"/>
            <a: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Statoma „</a:t>
            </a:r>
            <a:r>
              <a:rPr lang="lt-LT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Smagučių</a:t>
            </a:r>
            <a: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 grupės lauko žaidimų aikštelėje pavėsinė </a:t>
            </a:r>
            <a:b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2018-04 mėn.</a:t>
            </a:r>
            <a:endParaRPr lang="lt-LT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242" y="2203360"/>
            <a:ext cx="2699139" cy="3600000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68073" y="1568552"/>
            <a:ext cx="3600000" cy="4801285"/>
          </a:xfrm>
        </p:spPr>
      </p:pic>
    </p:spTree>
    <p:extLst>
      <p:ext uri="{BB962C8B-B14F-4D97-AF65-F5344CB8AC3E}">
        <p14:creationId xmlns:p14="http://schemas.microsoft.com/office/powerpoint/2010/main" val="387892349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086" y="1778358"/>
            <a:ext cx="4320000" cy="3239135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952" y="1778358"/>
            <a:ext cx="4320000" cy="3239135"/>
          </a:xfrm>
        </p:spPr>
      </p:pic>
    </p:spTree>
    <p:extLst>
      <p:ext uri="{BB962C8B-B14F-4D97-AF65-F5344CB8AC3E}">
        <p14:creationId xmlns:p14="http://schemas.microsoft.com/office/powerpoint/2010/main" val="114686778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086" y="1894268"/>
            <a:ext cx="4320000" cy="3239135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073" y="1894268"/>
            <a:ext cx="4320000" cy="3239135"/>
          </a:xfrm>
        </p:spPr>
      </p:pic>
    </p:spTree>
    <p:extLst>
      <p:ext uri="{BB962C8B-B14F-4D97-AF65-F5344CB8AC3E}">
        <p14:creationId xmlns:p14="http://schemas.microsoft.com/office/powerpoint/2010/main" val="119369951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086" y="1997299"/>
            <a:ext cx="4320000" cy="3239135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831" y="1997299"/>
            <a:ext cx="4320000" cy="3239135"/>
          </a:xfrm>
        </p:spPr>
      </p:pic>
    </p:spTree>
    <p:extLst>
      <p:ext uri="{BB962C8B-B14F-4D97-AF65-F5344CB8AC3E}">
        <p14:creationId xmlns:p14="http://schemas.microsoft.com/office/powerpoint/2010/main" val="286882845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086" y="1752601"/>
            <a:ext cx="4320000" cy="3239135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952" y="1752601"/>
            <a:ext cx="4320000" cy="3239135"/>
          </a:xfrm>
        </p:spPr>
      </p:pic>
    </p:spTree>
    <p:extLst>
      <p:ext uri="{BB962C8B-B14F-4D97-AF65-F5344CB8AC3E}">
        <p14:creationId xmlns:p14="http://schemas.microsoft.com/office/powerpoint/2010/main" val="54336686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087" y="1662447"/>
            <a:ext cx="4320000" cy="3239135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743" y="1662447"/>
            <a:ext cx="4320000" cy="3239135"/>
          </a:xfrm>
        </p:spPr>
      </p:pic>
    </p:spTree>
    <p:extLst>
      <p:ext uri="{BB962C8B-B14F-4D97-AF65-F5344CB8AC3E}">
        <p14:creationId xmlns:p14="http://schemas.microsoft.com/office/powerpoint/2010/main" val="168010363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urinio vietos rezervavimo ženklas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370" y="1662449"/>
            <a:ext cx="4320000" cy="3239226"/>
          </a:xfrm>
        </p:spPr>
      </p:pic>
    </p:spTree>
    <p:extLst>
      <p:ext uri="{BB962C8B-B14F-4D97-AF65-F5344CB8AC3E}">
        <p14:creationId xmlns:p14="http://schemas.microsoft.com/office/powerpoint/2010/main" val="42267431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vadinimas 3"/>
          <p:cNvSpPr>
            <a:spLocks noGrp="1"/>
          </p:cNvSpPr>
          <p:nvPr>
            <p:ph type="title"/>
          </p:nvPr>
        </p:nvSpPr>
        <p:spPr>
          <a:xfrm>
            <a:off x="1484311" y="119127"/>
            <a:ext cx="10018713" cy="1752599"/>
          </a:xfrm>
        </p:spPr>
        <p:txBody>
          <a:bodyPr>
            <a:normAutofit/>
          </a:bodyPr>
          <a:lstStyle/>
          <a:p>
            <a:pPr algn="ctr"/>
            <a: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Darželio koridoriuose, grupėse įmontuoti lavinamieji vaikams žaislai</a:t>
            </a:r>
            <a:b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2018-10 mėn.</a:t>
            </a:r>
            <a:endParaRPr lang="lt-LT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Turinio vietos rezervavimo ženklas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242" y="2113210"/>
            <a:ext cx="2699139" cy="3600000"/>
          </a:xfrm>
        </p:spPr>
      </p:pic>
      <p:pic>
        <p:nvPicPr>
          <p:cNvPr id="8" name="Turinio vietos rezervavimo ženklas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252" y="2216242"/>
            <a:ext cx="4320000" cy="3239135"/>
          </a:xfrm>
        </p:spPr>
      </p:pic>
    </p:spTree>
    <p:extLst>
      <p:ext uri="{BB962C8B-B14F-4D97-AF65-F5344CB8AC3E}">
        <p14:creationId xmlns:p14="http://schemas.microsoft.com/office/powerpoint/2010/main" val="180882357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086" y="1752601"/>
            <a:ext cx="4320000" cy="3239135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742" y="1752601"/>
            <a:ext cx="4320000" cy="3239135"/>
          </a:xfrm>
        </p:spPr>
      </p:pic>
    </p:spTree>
    <p:extLst>
      <p:ext uri="{BB962C8B-B14F-4D97-AF65-F5344CB8AC3E}">
        <p14:creationId xmlns:p14="http://schemas.microsoft.com/office/powerpoint/2010/main" val="407953125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1484311" y="103030"/>
            <a:ext cx="10018713" cy="1871729"/>
          </a:xfrm>
        </p:spPr>
        <p:txBody>
          <a:bodyPr>
            <a:noAutofit/>
          </a:bodyPr>
          <a:lstStyle/>
          <a:p>
            <a:pPr algn="ctr"/>
            <a: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Įmontuotos </a:t>
            </a:r>
            <a:r>
              <a:rPr lang="lt-LT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logopediniame</a:t>
            </a:r>
            <a: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kabinete, grupėse, miegamuosiuose, rūbinėlėje, koridoriuje, kitose patalpose žaliuzės</a:t>
            </a:r>
            <a:b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2018-11 mėn.</a:t>
            </a:r>
            <a:endParaRPr lang="lt-LT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602" y="2563968"/>
            <a:ext cx="4320000" cy="3239135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803" y="2538210"/>
            <a:ext cx="2699278" cy="3600000"/>
          </a:xfrm>
        </p:spPr>
      </p:pic>
    </p:spTree>
    <p:extLst>
      <p:ext uri="{BB962C8B-B14F-4D97-AF65-F5344CB8AC3E}">
        <p14:creationId xmlns:p14="http://schemas.microsoft.com/office/powerpoint/2010/main" val="249064669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965" y="1997295"/>
            <a:ext cx="4320000" cy="3239135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833" y="1997295"/>
            <a:ext cx="2699139" cy="3600000"/>
          </a:xfrm>
        </p:spPr>
      </p:pic>
    </p:spTree>
    <p:extLst>
      <p:ext uri="{BB962C8B-B14F-4D97-AF65-F5344CB8AC3E}">
        <p14:creationId xmlns:p14="http://schemas.microsoft.com/office/powerpoint/2010/main" val="3835008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1484311" y="296213"/>
            <a:ext cx="10018713" cy="2000517"/>
          </a:xfrm>
        </p:spPr>
        <p:txBody>
          <a:bodyPr>
            <a:normAutofit fontScale="90000"/>
          </a:bodyPr>
          <a:lstStyle/>
          <a:p>
            <a:pPr algn="ctr"/>
            <a:r>
              <a:rPr lang="lt-LT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Atvežta naujai statomų „</a:t>
            </a:r>
            <a:r>
              <a:rPr lang="lt-LT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Smagučių</a:t>
            </a:r>
            <a:r>
              <a:rPr lang="lt-LT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“, „Boružėlių“, „Nykštukų“ grupių lauko žaidimų aikštelėse pavėsinių stogo danga</a:t>
            </a:r>
            <a:br>
              <a:rPr lang="lt-LT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2018-04 mėn.</a:t>
            </a:r>
            <a:endParaRPr lang="lt-LT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Turinio vietos rezervavimo ženklas 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242" y="2589726"/>
            <a:ext cx="2699139" cy="3600000"/>
          </a:xfrm>
        </p:spPr>
      </p:pic>
      <p:pic>
        <p:nvPicPr>
          <p:cNvPr id="7" name="Turinio vietos rezervavimo ženklas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163" y="2705638"/>
            <a:ext cx="4320000" cy="3239135"/>
          </a:xfrm>
        </p:spPr>
      </p:pic>
    </p:spTree>
    <p:extLst>
      <p:ext uri="{BB962C8B-B14F-4D97-AF65-F5344CB8AC3E}">
        <p14:creationId xmlns:p14="http://schemas.microsoft.com/office/powerpoint/2010/main" val="828248870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000" y="2010176"/>
            <a:ext cx="2699139" cy="3600000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015" y="2010176"/>
            <a:ext cx="2699139" cy="3600000"/>
          </a:xfrm>
        </p:spPr>
      </p:pic>
    </p:spTree>
    <p:extLst>
      <p:ext uri="{BB962C8B-B14F-4D97-AF65-F5344CB8AC3E}">
        <p14:creationId xmlns:p14="http://schemas.microsoft.com/office/powerpoint/2010/main" val="3712054651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086" y="1997299"/>
            <a:ext cx="4320000" cy="3239135"/>
          </a:xfrm>
        </p:spPr>
      </p:pic>
      <p:pic>
        <p:nvPicPr>
          <p:cNvPr id="9" name="Turinio vietos rezervavimo ženklas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468" y="1945784"/>
            <a:ext cx="4320000" cy="3239135"/>
          </a:xfrm>
        </p:spPr>
      </p:pic>
    </p:spTree>
    <p:extLst>
      <p:ext uri="{BB962C8B-B14F-4D97-AF65-F5344CB8AC3E}">
        <p14:creationId xmlns:p14="http://schemas.microsoft.com/office/powerpoint/2010/main" val="31594527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1484311" y="180302"/>
            <a:ext cx="10018713" cy="1961881"/>
          </a:xfrm>
        </p:spPr>
        <p:txBody>
          <a:bodyPr>
            <a:noAutofit/>
          </a:bodyPr>
          <a:lstStyle/>
          <a:p>
            <a:pPr algn="ctr"/>
            <a: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Suremontuotas maisto sandėlis, pakeistas kanalizacijos vamzdis nuo </a:t>
            </a:r>
            <a:b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 aukšto „Boružėlių“ grupės rūbinėlės</a:t>
            </a:r>
            <a:b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2018-10, 11, 12 mėn.</a:t>
            </a:r>
            <a:endParaRPr lang="lt-LT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55696" y="3292286"/>
            <a:ext cx="3839593" cy="2160000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164" y="2718516"/>
            <a:ext cx="2429225" cy="3240000"/>
          </a:xfrm>
        </p:spPr>
      </p:pic>
    </p:spTree>
    <p:extLst>
      <p:ext uri="{BB962C8B-B14F-4D97-AF65-F5344CB8AC3E}">
        <p14:creationId xmlns:p14="http://schemas.microsoft.com/office/powerpoint/2010/main" val="2374738498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844" y="1855631"/>
            <a:ext cx="4320000" cy="3239135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621" y="1610930"/>
            <a:ext cx="2699139" cy="3600000"/>
          </a:xfrm>
        </p:spPr>
      </p:pic>
    </p:spTree>
    <p:extLst>
      <p:ext uri="{BB962C8B-B14F-4D97-AF65-F5344CB8AC3E}">
        <p14:creationId xmlns:p14="http://schemas.microsoft.com/office/powerpoint/2010/main" val="2485717030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urinio vietos rezervavimo ženklas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314" y="1701086"/>
            <a:ext cx="2699139" cy="3600000"/>
          </a:xfrm>
        </p:spPr>
      </p:pic>
    </p:spTree>
    <p:extLst>
      <p:ext uri="{BB962C8B-B14F-4D97-AF65-F5344CB8AC3E}">
        <p14:creationId xmlns:p14="http://schemas.microsoft.com/office/powerpoint/2010/main" val="673572489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vadinimas 3"/>
          <p:cNvSpPr>
            <a:spLocks noGrp="1"/>
          </p:cNvSpPr>
          <p:nvPr>
            <p:ph type="title"/>
          </p:nvPr>
        </p:nvSpPr>
        <p:spPr>
          <a:xfrm>
            <a:off x="1484311" y="286553"/>
            <a:ext cx="10018713" cy="1752599"/>
          </a:xfrm>
        </p:spPr>
        <p:txBody>
          <a:bodyPr>
            <a:normAutofit/>
          </a:bodyPr>
          <a:lstStyle/>
          <a:p>
            <a:pPr algn="ctr"/>
            <a: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Įrengta skalbinių priėmimo-išdavimo patalpa</a:t>
            </a:r>
            <a:b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2018-10, 11, 12 mėn.</a:t>
            </a:r>
            <a:endParaRPr lang="lt-LT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Turinio vietos rezervavimo ženklas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10278" y="3033006"/>
            <a:ext cx="4479525" cy="2520000"/>
          </a:xfrm>
        </p:spPr>
      </p:pic>
      <p:pic>
        <p:nvPicPr>
          <p:cNvPr id="8" name="Turinio vietos rezervavimo ženklas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11959" y="3033006"/>
            <a:ext cx="4479525" cy="2520000"/>
          </a:xfrm>
        </p:spPr>
      </p:pic>
    </p:spTree>
    <p:extLst>
      <p:ext uri="{BB962C8B-B14F-4D97-AF65-F5344CB8AC3E}">
        <p14:creationId xmlns:p14="http://schemas.microsoft.com/office/powerpoint/2010/main" val="1522761372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urinio vietos rezervavimo ženklas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736" y="1920026"/>
            <a:ext cx="2699139" cy="3600000"/>
          </a:xfrm>
        </p:spPr>
      </p:pic>
    </p:spTree>
    <p:extLst>
      <p:ext uri="{BB962C8B-B14F-4D97-AF65-F5344CB8AC3E}">
        <p14:creationId xmlns:p14="http://schemas.microsoft.com/office/powerpoint/2010/main" val="512725276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vadinimas 3"/>
          <p:cNvSpPr>
            <a:spLocks noGrp="1"/>
          </p:cNvSpPr>
          <p:nvPr>
            <p:ph type="title"/>
          </p:nvPr>
        </p:nvSpPr>
        <p:spPr>
          <a:xfrm>
            <a:off x="1484311" y="157766"/>
            <a:ext cx="10018713" cy="1752599"/>
          </a:xfrm>
        </p:spPr>
        <p:txBody>
          <a:bodyPr>
            <a:normAutofit/>
          </a:bodyPr>
          <a:lstStyle/>
          <a:p>
            <a:pPr algn="ctr"/>
            <a: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Suremontuotas „Maisto bloko“ koridorius</a:t>
            </a:r>
            <a:b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2018-10, 11, 12 mėn.</a:t>
            </a:r>
            <a:endParaRPr lang="lt-LT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Turinio vietos rezervavimo ženklas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84520" y="3033007"/>
            <a:ext cx="4479525" cy="2520000"/>
          </a:xfrm>
        </p:spPr>
      </p:pic>
      <p:pic>
        <p:nvPicPr>
          <p:cNvPr id="8" name="Turinio vietos rezervavimo ženklas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801" y="2538210"/>
            <a:ext cx="2699139" cy="3600000"/>
          </a:xfrm>
        </p:spPr>
      </p:pic>
    </p:spTree>
    <p:extLst>
      <p:ext uri="{BB962C8B-B14F-4D97-AF65-F5344CB8AC3E}">
        <p14:creationId xmlns:p14="http://schemas.microsoft.com/office/powerpoint/2010/main" val="3003300118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urinio vietos rezervavimo ženklas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072" y="1842752"/>
            <a:ext cx="2699139" cy="3600000"/>
          </a:xfrm>
        </p:spPr>
      </p:pic>
    </p:spTree>
    <p:extLst>
      <p:ext uri="{BB962C8B-B14F-4D97-AF65-F5344CB8AC3E}">
        <p14:creationId xmlns:p14="http://schemas.microsoft.com/office/powerpoint/2010/main" val="3766426574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1497190" y="93371"/>
            <a:ext cx="10018713" cy="1752599"/>
          </a:xfrm>
        </p:spPr>
        <p:txBody>
          <a:bodyPr>
            <a:normAutofit/>
          </a:bodyPr>
          <a:lstStyle/>
          <a:p>
            <a:pPr algn="ctr"/>
            <a: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Suremontuota virėjų persirengimo patalpa</a:t>
            </a:r>
            <a:b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2018-10, 11, 12 mėn.</a:t>
            </a:r>
            <a:endParaRPr lang="lt-LT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97399" y="2981490"/>
            <a:ext cx="4479525" cy="2520000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286" y="2229120"/>
            <a:ext cx="2699139" cy="3600000"/>
          </a:xfrm>
        </p:spPr>
      </p:pic>
    </p:spTree>
    <p:extLst>
      <p:ext uri="{BB962C8B-B14F-4D97-AF65-F5344CB8AC3E}">
        <p14:creationId xmlns:p14="http://schemas.microsoft.com/office/powerpoint/2010/main" val="27232768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481" y="1971540"/>
            <a:ext cx="4320000" cy="3239135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834" y="1842753"/>
            <a:ext cx="2699139" cy="3600000"/>
          </a:xfrm>
        </p:spPr>
      </p:pic>
    </p:spTree>
    <p:extLst>
      <p:ext uri="{BB962C8B-B14F-4D97-AF65-F5344CB8AC3E}">
        <p14:creationId xmlns:p14="http://schemas.microsoft.com/office/powerpoint/2010/main" val="2306452245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242" y="1662449"/>
            <a:ext cx="2699139" cy="3600000"/>
          </a:xfrm>
        </p:spPr>
      </p:pic>
      <p:pic>
        <p:nvPicPr>
          <p:cNvPr id="9" name="Turinio vietos rezervavimo ženklas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044" y="1662449"/>
            <a:ext cx="2699139" cy="3600000"/>
          </a:xfrm>
        </p:spPr>
      </p:pic>
    </p:spTree>
    <p:extLst>
      <p:ext uri="{BB962C8B-B14F-4D97-AF65-F5344CB8AC3E}">
        <p14:creationId xmlns:p14="http://schemas.microsoft.com/office/powerpoint/2010/main" val="3560581529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vadinimas 3"/>
          <p:cNvSpPr>
            <a:spLocks noGrp="1"/>
          </p:cNvSpPr>
          <p:nvPr>
            <p:ph type="title"/>
          </p:nvPr>
        </p:nvSpPr>
        <p:spPr>
          <a:xfrm>
            <a:off x="1484311" y="106251"/>
            <a:ext cx="10018713" cy="1752599"/>
          </a:xfrm>
        </p:spPr>
        <p:txBody>
          <a:bodyPr>
            <a:normAutofit/>
          </a:bodyPr>
          <a:lstStyle/>
          <a:p>
            <a:pPr algn="ctr"/>
            <a: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Suremontuotas „Meškiukų“ grupės miegamasis</a:t>
            </a:r>
            <a:b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2018-11, 12 mėn.</a:t>
            </a:r>
            <a:endParaRPr lang="lt-LT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Turinio vietos rezervavimo ženklas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602" y="2267751"/>
            <a:ext cx="4320000" cy="3239135"/>
          </a:xfrm>
        </p:spPr>
      </p:pic>
      <p:pic>
        <p:nvPicPr>
          <p:cNvPr id="8" name="Turinio vietos rezervavimo ženklas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864" y="2100324"/>
            <a:ext cx="2699139" cy="3600000"/>
          </a:xfrm>
        </p:spPr>
      </p:pic>
    </p:spTree>
    <p:extLst>
      <p:ext uri="{BB962C8B-B14F-4D97-AF65-F5344CB8AC3E}">
        <p14:creationId xmlns:p14="http://schemas.microsoft.com/office/powerpoint/2010/main" val="516768362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086" y="1907144"/>
            <a:ext cx="4320000" cy="3239135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1589" y="1907144"/>
            <a:ext cx="4320000" cy="3239135"/>
          </a:xfrm>
        </p:spPr>
      </p:pic>
    </p:spTree>
    <p:extLst>
      <p:ext uri="{BB962C8B-B14F-4D97-AF65-F5344CB8AC3E}">
        <p14:creationId xmlns:p14="http://schemas.microsoft.com/office/powerpoint/2010/main" val="4192426347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086" y="2100329"/>
            <a:ext cx="4320000" cy="3239135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347" y="2100329"/>
            <a:ext cx="4320000" cy="3239135"/>
          </a:xfrm>
        </p:spPr>
      </p:pic>
    </p:spTree>
    <p:extLst>
      <p:ext uri="{BB962C8B-B14F-4D97-AF65-F5344CB8AC3E}">
        <p14:creationId xmlns:p14="http://schemas.microsoft.com/office/powerpoint/2010/main" val="378899893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086" y="1842753"/>
            <a:ext cx="4320000" cy="3239135"/>
          </a:xfrm>
        </p:spPr>
      </p:pic>
      <p:pic>
        <p:nvPicPr>
          <p:cNvPr id="9" name="Turinio vietos rezervavimo ženklas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347" y="1842753"/>
            <a:ext cx="4320000" cy="3239135"/>
          </a:xfrm>
        </p:spPr>
      </p:pic>
    </p:spTree>
    <p:extLst>
      <p:ext uri="{BB962C8B-B14F-4D97-AF65-F5344CB8AC3E}">
        <p14:creationId xmlns:p14="http://schemas.microsoft.com/office/powerpoint/2010/main" val="2424437151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urinio vietos rezervavimo ženklas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086" y="1817001"/>
            <a:ext cx="4320000" cy="3239135"/>
          </a:xfrm>
        </p:spPr>
      </p:pic>
      <p:pic>
        <p:nvPicPr>
          <p:cNvPr id="5" name="Turinio vietos rezervavimo ženklas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710" y="1817001"/>
            <a:ext cx="4320000" cy="3239135"/>
          </a:xfrm>
        </p:spPr>
      </p:pic>
    </p:spTree>
    <p:extLst>
      <p:ext uri="{BB962C8B-B14F-4D97-AF65-F5344CB8AC3E}">
        <p14:creationId xmlns:p14="http://schemas.microsoft.com/office/powerpoint/2010/main" val="2674680805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1484311" y="183523"/>
            <a:ext cx="10018713" cy="1752599"/>
          </a:xfrm>
        </p:spPr>
        <p:txBody>
          <a:bodyPr>
            <a:normAutofit/>
          </a:bodyPr>
          <a:lstStyle/>
          <a:p>
            <a:pPr algn="ctr"/>
            <a: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Išremontuotas „Zuikio </a:t>
            </a:r>
            <a:r>
              <a:rPr lang="lt-LT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Bumbulio</a:t>
            </a:r>
            <a: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 grupės miegamasis</a:t>
            </a:r>
            <a:b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2018-11, 12 mėn.</a:t>
            </a:r>
            <a:endParaRPr lang="lt-LT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242" y="2138966"/>
            <a:ext cx="2699139" cy="3600000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286" y="2138966"/>
            <a:ext cx="2699139" cy="3600000"/>
          </a:xfrm>
        </p:spPr>
      </p:pic>
    </p:spTree>
    <p:extLst>
      <p:ext uri="{BB962C8B-B14F-4D97-AF65-F5344CB8AC3E}">
        <p14:creationId xmlns:p14="http://schemas.microsoft.com/office/powerpoint/2010/main" val="749081186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086" y="2138966"/>
            <a:ext cx="4320000" cy="3239135"/>
          </a:xfrm>
        </p:spPr>
      </p:pic>
      <p:pic>
        <p:nvPicPr>
          <p:cNvPr id="2" name="Turinio vietos rezervavimo ženklas 1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710" y="2138966"/>
            <a:ext cx="4320000" cy="3239135"/>
          </a:xfrm>
        </p:spPr>
      </p:pic>
    </p:spTree>
    <p:extLst>
      <p:ext uri="{BB962C8B-B14F-4D97-AF65-F5344CB8AC3E}">
        <p14:creationId xmlns:p14="http://schemas.microsoft.com/office/powerpoint/2010/main" val="3613009420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1484311" y="157766"/>
            <a:ext cx="10018713" cy="1752599"/>
          </a:xfrm>
        </p:spPr>
        <p:txBody>
          <a:bodyPr>
            <a:normAutofit/>
          </a:bodyPr>
          <a:lstStyle/>
          <a:p>
            <a:pPr algn="ctr"/>
            <a: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Dalinai atnaujintas koridorius į „Zuikio </a:t>
            </a:r>
            <a:r>
              <a:rPr lang="lt-LT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Bumbulio</a:t>
            </a:r>
            <a: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 grupę</a:t>
            </a:r>
            <a:b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2018-11, 12 mėn.</a:t>
            </a:r>
            <a:endParaRPr lang="lt-LT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242" y="2074572"/>
            <a:ext cx="2699139" cy="3600000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041" y="2254877"/>
            <a:ext cx="4320000" cy="3239135"/>
          </a:xfrm>
        </p:spPr>
      </p:pic>
    </p:spTree>
    <p:extLst>
      <p:ext uri="{BB962C8B-B14F-4D97-AF65-F5344CB8AC3E}">
        <p14:creationId xmlns:p14="http://schemas.microsoft.com/office/powerpoint/2010/main" val="2508250144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1484311" y="260795"/>
            <a:ext cx="10018713" cy="1752599"/>
          </a:xfrm>
        </p:spPr>
        <p:txBody>
          <a:bodyPr>
            <a:normAutofit/>
          </a:bodyPr>
          <a:lstStyle/>
          <a:p>
            <a:pPr algn="ctr"/>
            <a: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Įrengtos kabyklos, įmontuotas veidrodis koridoriuje </a:t>
            </a:r>
            <a:b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prie salės</a:t>
            </a:r>
            <a:b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2018-12 mėn.</a:t>
            </a:r>
            <a:endParaRPr lang="lt-LT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602" y="2254876"/>
            <a:ext cx="4320000" cy="3239135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834" y="2151844"/>
            <a:ext cx="2699139" cy="3600000"/>
          </a:xfrm>
        </p:spPr>
      </p:pic>
    </p:spTree>
    <p:extLst>
      <p:ext uri="{BB962C8B-B14F-4D97-AF65-F5344CB8AC3E}">
        <p14:creationId xmlns:p14="http://schemas.microsoft.com/office/powerpoint/2010/main" val="41748664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1484311" y="363825"/>
            <a:ext cx="10018713" cy="1752599"/>
          </a:xfrm>
        </p:spPr>
        <p:txBody>
          <a:bodyPr>
            <a:normAutofit/>
          </a:bodyPr>
          <a:lstStyle/>
          <a:p>
            <a:pPr algn="ctr"/>
            <a: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Restauruojama darželio lauko siena</a:t>
            </a:r>
            <a:b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2018-04 mėn.</a:t>
            </a:r>
            <a:endParaRPr lang="lt-LT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086" y="2280632"/>
            <a:ext cx="4320000" cy="3239135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742" y="2280632"/>
            <a:ext cx="4320000" cy="3239135"/>
          </a:xfrm>
        </p:spPr>
      </p:pic>
    </p:spTree>
    <p:extLst>
      <p:ext uri="{BB962C8B-B14F-4D97-AF65-F5344CB8AC3E}">
        <p14:creationId xmlns:p14="http://schemas.microsoft.com/office/powerpoint/2010/main" val="1612727989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vadinimas 4"/>
          <p:cNvSpPr>
            <a:spLocks noGrp="1"/>
          </p:cNvSpPr>
          <p:nvPr>
            <p:ph type="title"/>
          </p:nvPr>
        </p:nvSpPr>
        <p:spPr>
          <a:xfrm>
            <a:off x="1484311" y="389584"/>
            <a:ext cx="10018713" cy="1752599"/>
          </a:xfrm>
        </p:spPr>
        <p:txBody>
          <a:bodyPr>
            <a:normAutofit/>
          </a:bodyPr>
          <a:lstStyle/>
          <a:p>
            <a:pPr algn="ctr"/>
            <a: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Salėje įmontuotas ventiliatorius</a:t>
            </a:r>
            <a:b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2018-12 mėn.</a:t>
            </a:r>
            <a:endParaRPr lang="lt-LT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Turinio vietos rezervavimo ženklas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282" y="2551089"/>
            <a:ext cx="2699139" cy="3600000"/>
          </a:xfrm>
        </p:spPr>
      </p:pic>
    </p:spTree>
    <p:extLst>
      <p:ext uri="{BB962C8B-B14F-4D97-AF65-F5344CB8AC3E}">
        <p14:creationId xmlns:p14="http://schemas.microsoft.com/office/powerpoint/2010/main" val="1971062177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vadinimas 4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353541" cy="6048554"/>
          </a:xfrm>
        </p:spPr>
        <p:txBody>
          <a:bodyPr>
            <a:normAutofit fontScale="90000"/>
          </a:bodyPr>
          <a:lstStyle/>
          <a:p>
            <a:pPr algn="ctr"/>
            <a:r>
              <a:rPr lang="lt-LT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AČIŪ !!!</a:t>
            </a:r>
            <a:br>
              <a:rPr lang="lt-LT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Už 2018 metus </a:t>
            </a:r>
            <a:br>
              <a:rPr lang="lt-LT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lopšelio-darželio bendruomenei</a:t>
            </a:r>
            <a:br>
              <a:rPr lang="lt-LT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lt-L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aveikslėlis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489" y="1732402"/>
            <a:ext cx="2709863" cy="259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1355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242" y="1804116"/>
            <a:ext cx="2699139" cy="3600000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162" y="2035938"/>
            <a:ext cx="4320000" cy="3239135"/>
          </a:xfrm>
        </p:spPr>
      </p:pic>
    </p:spTree>
    <p:extLst>
      <p:ext uri="{BB962C8B-B14F-4D97-AF65-F5344CB8AC3E}">
        <p14:creationId xmlns:p14="http://schemas.microsoft.com/office/powerpoint/2010/main" val="22123580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urinio vietos rezervavimo ženklas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844" y="2138966"/>
            <a:ext cx="4320000" cy="3239135"/>
          </a:xfrm>
        </p:spPr>
      </p:pic>
      <p:pic>
        <p:nvPicPr>
          <p:cNvPr id="8" name="Turinio vietos rezervavimo ženklas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864" y="2010177"/>
            <a:ext cx="2699139" cy="3600000"/>
          </a:xfrm>
        </p:spPr>
      </p:pic>
    </p:spTree>
    <p:extLst>
      <p:ext uri="{BB962C8B-B14F-4D97-AF65-F5344CB8AC3E}">
        <p14:creationId xmlns:p14="http://schemas.microsoft.com/office/powerpoint/2010/main" val="33106904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844" y="2151844"/>
            <a:ext cx="4320000" cy="3239135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197" y="1997299"/>
            <a:ext cx="2699139" cy="3600000"/>
          </a:xfrm>
        </p:spPr>
      </p:pic>
    </p:spTree>
    <p:extLst>
      <p:ext uri="{BB962C8B-B14F-4D97-AF65-F5344CB8AC3E}">
        <p14:creationId xmlns:p14="http://schemas.microsoft.com/office/powerpoint/2010/main" val="22326074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121" y="1829871"/>
            <a:ext cx="2699139" cy="3600000"/>
          </a:xfrm>
        </p:spPr>
      </p:pic>
      <p:pic>
        <p:nvPicPr>
          <p:cNvPr id="7" name="Turinio vietos rezervavimo ženklas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347" y="2074572"/>
            <a:ext cx="4320000" cy="3239135"/>
          </a:xfrm>
        </p:spPr>
      </p:pic>
    </p:spTree>
    <p:extLst>
      <p:ext uri="{BB962C8B-B14F-4D97-AF65-F5344CB8AC3E}">
        <p14:creationId xmlns:p14="http://schemas.microsoft.com/office/powerpoint/2010/main" val="32599121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086" y="2087450"/>
            <a:ext cx="4320000" cy="3239135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742" y="2087450"/>
            <a:ext cx="4320000" cy="3239135"/>
          </a:xfrm>
        </p:spPr>
      </p:pic>
    </p:spTree>
    <p:extLst>
      <p:ext uri="{BB962C8B-B14F-4D97-AF65-F5344CB8AC3E}">
        <p14:creationId xmlns:p14="http://schemas.microsoft.com/office/powerpoint/2010/main" val="37547939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1484311" y="222160"/>
            <a:ext cx="10018713" cy="1752599"/>
          </a:xfrm>
        </p:spPr>
        <p:txBody>
          <a:bodyPr>
            <a:normAutofit/>
          </a:bodyPr>
          <a:lstStyle/>
          <a:p>
            <a:pPr algn="ctr"/>
            <a: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Darželio teritorija prie tvoros apsodinta tujomis</a:t>
            </a:r>
            <a:b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2018-04 mėn.</a:t>
            </a:r>
            <a:endParaRPr lang="lt-LT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691" y="2563968"/>
            <a:ext cx="4320000" cy="3239135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1589" y="2563968"/>
            <a:ext cx="4320000" cy="3239135"/>
          </a:xfrm>
        </p:spPr>
      </p:pic>
    </p:spTree>
    <p:extLst>
      <p:ext uri="{BB962C8B-B14F-4D97-AF65-F5344CB8AC3E}">
        <p14:creationId xmlns:p14="http://schemas.microsoft.com/office/powerpoint/2010/main" val="37004262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838200" y="579549"/>
            <a:ext cx="10515600" cy="559741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lt-LT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ATLIKTI DARBAI </a:t>
            </a:r>
          </a:p>
          <a:p>
            <a:pPr marL="0" indent="0" algn="ctr">
              <a:buNone/>
            </a:pPr>
            <a:r>
              <a:rPr lang="lt-LT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LOPŠELIO-DARŽELIO </a:t>
            </a:r>
          </a:p>
          <a:p>
            <a:pPr marL="0" indent="0" algn="ctr">
              <a:buNone/>
            </a:pPr>
            <a:r>
              <a:rPr lang="lt-LT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KIEME, </a:t>
            </a:r>
            <a:r>
              <a:rPr lang="lt-LT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VYKDANT HN75:2016</a:t>
            </a:r>
            <a:endParaRPr lang="lt-LT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3199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363" y="1894267"/>
            <a:ext cx="2699139" cy="3600000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2076" y="1894267"/>
            <a:ext cx="2699139" cy="3600000"/>
          </a:xfrm>
        </p:spPr>
      </p:pic>
    </p:spTree>
    <p:extLst>
      <p:ext uri="{BB962C8B-B14F-4D97-AF65-F5344CB8AC3E}">
        <p14:creationId xmlns:p14="http://schemas.microsoft.com/office/powerpoint/2010/main" val="12163111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086" y="1932903"/>
            <a:ext cx="4320000" cy="3239135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984" y="1932903"/>
            <a:ext cx="4320000" cy="3239135"/>
          </a:xfrm>
        </p:spPr>
      </p:pic>
    </p:spTree>
    <p:extLst>
      <p:ext uri="{BB962C8B-B14F-4D97-AF65-F5344CB8AC3E}">
        <p14:creationId xmlns:p14="http://schemas.microsoft.com/office/powerpoint/2010/main" val="7565639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242" y="1701084"/>
            <a:ext cx="2699139" cy="3600000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197" y="1701084"/>
            <a:ext cx="2699139" cy="3600000"/>
          </a:xfrm>
        </p:spPr>
      </p:pic>
    </p:spTree>
    <p:extLst>
      <p:ext uri="{BB962C8B-B14F-4D97-AF65-F5344CB8AC3E}">
        <p14:creationId xmlns:p14="http://schemas.microsoft.com/office/powerpoint/2010/main" val="11462612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086" y="1997293"/>
            <a:ext cx="4320000" cy="3239135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1589" y="1997293"/>
            <a:ext cx="4320000" cy="3239135"/>
          </a:xfrm>
        </p:spPr>
      </p:pic>
    </p:spTree>
    <p:extLst>
      <p:ext uri="{BB962C8B-B14F-4D97-AF65-F5344CB8AC3E}">
        <p14:creationId xmlns:p14="http://schemas.microsoft.com/office/powerpoint/2010/main" val="40558825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086" y="2023052"/>
            <a:ext cx="4320000" cy="3239135"/>
          </a:xfrm>
        </p:spPr>
      </p:pic>
      <p:pic>
        <p:nvPicPr>
          <p:cNvPr id="8" name="Turinio vietos rezervavimo ženklas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226" y="2023052"/>
            <a:ext cx="4320000" cy="3239135"/>
          </a:xfrm>
        </p:spPr>
      </p:pic>
    </p:spTree>
    <p:extLst>
      <p:ext uri="{BB962C8B-B14F-4D97-AF65-F5344CB8AC3E}">
        <p14:creationId xmlns:p14="http://schemas.microsoft.com/office/powerpoint/2010/main" val="25057205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1484311" y="222160"/>
            <a:ext cx="10018713" cy="1752599"/>
          </a:xfrm>
        </p:spPr>
        <p:txBody>
          <a:bodyPr>
            <a:normAutofit/>
          </a:bodyPr>
          <a:lstStyle/>
          <a:p>
            <a:pPr algn="ctr"/>
            <a: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Baigta statyti „</a:t>
            </a:r>
            <a:r>
              <a:rPr lang="lt-LT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Smagučių</a:t>
            </a:r>
            <a: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 grupės lauko žaidimų aikštelėje pavėsinė</a:t>
            </a:r>
            <a:b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2018-04 mėn.</a:t>
            </a:r>
            <a:endParaRPr lang="lt-LT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086" y="2357906"/>
            <a:ext cx="4320000" cy="3239135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226" y="2357906"/>
            <a:ext cx="4320000" cy="3239135"/>
          </a:xfrm>
        </p:spPr>
      </p:pic>
    </p:spTree>
    <p:extLst>
      <p:ext uri="{BB962C8B-B14F-4D97-AF65-F5344CB8AC3E}">
        <p14:creationId xmlns:p14="http://schemas.microsoft.com/office/powerpoint/2010/main" val="8218216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1484311" y="479736"/>
            <a:ext cx="10018713" cy="1752599"/>
          </a:xfrm>
        </p:spPr>
        <p:txBody>
          <a:bodyPr>
            <a:normAutofit/>
          </a:bodyPr>
          <a:lstStyle/>
          <a:p>
            <a:pPr algn="ctr"/>
            <a: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Užvirinami tvoroje esantys apskritimai, keliantys vaiko galvos įstrigimo pavojų</a:t>
            </a:r>
            <a:b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2018-04 mėn.</a:t>
            </a:r>
            <a:endParaRPr lang="lt-LT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Turinio vietos rezervavimo ženklas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328" y="2563968"/>
            <a:ext cx="4320000" cy="3239135"/>
          </a:xfrm>
        </p:spPr>
      </p:pic>
      <p:pic>
        <p:nvPicPr>
          <p:cNvPr id="8" name="Turinio vietos rezervavimo ženklas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984" y="2563968"/>
            <a:ext cx="4320000" cy="3239135"/>
          </a:xfrm>
        </p:spPr>
      </p:pic>
    </p:spTree>
    <p:extLst>
      <p:ext uri="{BB962C8B-B14F-4D97-AF65-F5344CB8AC3E}">
        <p14:creationId xmlns:p14="http://schemas.microsoft.com/office/powerpoint/2010/main" val="2604431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086" y="1997298"/>
            <a:ext cx="4320000" cy="3239135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1589" y="1997298"/>
            <a:ext cx="4320000" cy="3239135"/>
          </a:xfrm>
        </p:spPr>
      </p:pic>
    </p:spTree>
    <p:extLst>
      <p:ext uri="{BB962C8B-B14F-4D97-AF65-F5344CB8AC3E}">
        <p14:creationId xmlns:p14="http://schemas.microsoft.com/office/powerpoint/2010/main" val="9723729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086" y="1842751"/>
            <a:ext cx="4320000" cy="3239135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226" y="1842751"/>
            <a:ext cx="4320000" cy="3239135"/>
          </a:xfrm>
        </p:spPr>
      </p:pic>
    </p:spTree>
    <p:extLst>
      <p:ext uri="{BB962C8B-B14F-4D97-AF65-F5344CB8AC3E}">
        <p14:creationId xmlns:p14="http://schemas.microsoft.com/office/powerpoint/2010/main" val="26501043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1484311" y="170645"/>
            <a:ext cx="10018713" cy="1752599"/>
          </a:xfrm>
        </p:spPr>
        <p:txBody>
          <a:bodyPr>
            <a:normAutofit/>
          </a:bodyPr>
          <a:lstStyle/>
          <a:p>
            <a:pPr algn="ctr"/>
            <a: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Užvirinami balkonėlio, </a:t>
            </a:r>
            <a:b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esančio prie avarinių laiptų, dideli tarpai</a:t>
            </a:r>
            <a:b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2018-05 mėn.</a:t>
            </a:r>
            <a:endParaRPr lang="lt-LT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Turinio vietos rezervavimo ženklas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968" y="2267754"/>
            <a:ext cx="2699139" cy="3600000"/>
          </a:xfrm>
        </p:spPr>
      </p:pic>
      <p:pic>
        <p:nvPicPr>
          <p:cNvPr id="8" name="Turinio vietos rezervavimo ženklas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560" y="2267754"/>
            <a:ext cx="2699139" cy="3600000"/>
          </a:xfrm>
        </p:spPr>
      </p:pic>
    </p:spTree>
    <p:extLst>
      <p:ext uri="{BB962C8B-B14F-4D97-AF65-F5344CB8AC3E}">
        <p14:creationId xmlns:p14="http://schemas.microsoft.com/office/powerpoint/2010/main" val="35551983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vadinimas 8"/>
          <p:cNvSpPr>
            <a:spLocks noGrp="1"/>
          </p:cNvSpPr>
          <p:nvPr>
            <p:ph type="title"/>
          </p:nvPr>
        </p:nvSpPr>
        <p:spPr>
          <a:xfrm>
            <a:off x="1484311" y="196402"/>
            <a:ext cx="10018713" cy="1752599"/>
          </a:xfrm>
        </p:spPr>
        <p:txBody>
          <a:bodyPr>
            <a:normAutofit/>
          </a:bodyPr>
          <a:lstStyle/>
          <a:p>
            <a:pPr algn="ctr"/>
            <a: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Pakeistas dviejų pavėsinių stogas skardine danga</a:t>
            </a:r>
            <a:b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2018-01 mėn.</a:t>
            </a:r>
            <a:endParaRPr lang="lt-LT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Turinio vietos rezervavimo ženklas 11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242" y="2280631"/>
            <a:ext cx="2699139" cy="3600000"/>
          </a:xfrm>
        </p:spPr>
      </p:pic>
      <p:pic>
        <p:nvPicPr>
          <p:cNvPr id="15" name="Turinio vietos rezervavimo ženklas 1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32468" y="1632949"/>
            <a:ext cx="3600000" cy="4801285"/>
          </a:xfrm>
        </p:spPr>
      </p:pic>
    </p:spTree>
    <p:extLst>
      <p:ext uri="{BB962C8B-B14F-4D97-AF65-F5344CB8AC3E}">
        <p14:creationId xmlns:p14="http://schemas.microsoft.com/office/powerpoint/2010/main" val="12757921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vadinimas 8"/>
          <p:cNvSpPr>
            <a:spLocks noGrp="1"/>
          </p:cNvSpPr>
          <p:nvPr>
            <p:ph type="title"/>
          </p:nvPr>
        </p:nvSpPr>
        <p:spPr>
          <a:xfrm>
            <a:off x="1484311" y="273675"/>
            <a:ext cx="10018713" cy="1752599"/>
          </a:xfrm>
        </p:spPr>
        <p:txBody>
          <a:bodyPr>
            <a:normAutofit/>
          </a:bodyPr>
          <a:lstStyle/>
          <a:p>
            <a:pPr algn="ctr"/>
            <a: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Išvežami išrauti nupjautų medžių kelmai</a:t>
            </a:r>
            <a:b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2018-05 mėn.</a:t>
            </a:r>
            <a:endParaRPr lang="lt-LT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Turinio vietos rezervavimo ženklas 11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331" y="2267754"/>
            <a:ext cx="2699139" cy="3600000"/>
          </a:xfrm>
        </p:spPr>
      </p:pic>
      <p:pic>
        <p:nvPicPr>
          <p:cNvPr id="13" name="Turinio vietos rezervavimo ženklas 1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830" y="2267754"/>
            <a:ext cx="2699139" cy="3600000"/>
          </a:xfrm>
        </p:spPr>
      </p:pic>
    </p:spTree>
    <p:extLst>
      <p:ext uri="{BB962C8B-B14F-4D97-AF65-F5344CB8AC3E}">
        <p14:creationId xmlns:p14="http://schemas.microsoft.com/office/powerpoint/2010/main" val="35008225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urinio vietos rezervavimo ženklas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251" y="1598055"/>
            <a:ext cx="2699139" cy="3600000"/>
          </a:xfrm>
        </p:spPr>
      </p:pic>
    </p:spTree>
    <p:extLst>
      <p:ext uri="{BB962C8B-B14F-4D97-AF65-F5344CB8AC3E}">
        <p14:creationId xmlns:p14="http://schemas.microsoft.com/office/powerpoint/2010/main" val="8552461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vadinimas 4"/>
          <p:cNvSpPr>
            <a:spLocks noGrp="1"/>
          </p:cNvSpPr>
          <p:nvPr>
            <p:ph type="title"/>
          </p:nvPr>
        </p:nvSpPr>
        <p:spPr>
          <a:xfrm>
            <a:off x="1484311" y="299432"/>
            <a:ext cx="10018713" cy="1752599"/>
          </a:xfrm>
        </p:spPr>
        <p:txBody>
          <a:bodyPr>
            <a:normAutofit/>
          </a:bodyPr>
          <a:lstStyle/>
          <a:p>
            <a:pPr algn="ctr"/>
            <a: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Ruošiama statyti „Nykštukų“ ir </a:t>
            </a:r>
            <a:b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„Boružėlių“ grupių pavėsinė</a:t>
            </a:r>
            <a:b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2018-05 mėn.</a:t>
            </a:r>
            <a:endParaRPr lang="lt-LT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Turinio vietos rezervavimo ženklas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459" y="2473815"/>
            <a:ext cx="4320000" cy="3239226"/>
          </a:xfrm>
        </p:spPr>
      </p:pic>
    </p:spTree>
    <p:extLst>
      <p:ext uri="{BB962C8B-B14F-4D97-AF65-F5344CB8AC3E}">
        <p14:creationId xmlns:p14="http://schemas.microsoft.com/office/powerpoint/2010/main" val="38837429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1484311" y="196402"/>
            <a:ext cx="10018713" cy="1752599"/>
          </a:xfrm>
        </p:spPr>
        <p:txBody>
          <a:bodyPr>
            <a:normAutofit/>
          </a:bodyPr>
          <a:lstStyle/>
          <a:p>
            <a:pPr algn="ctr"/>
            <a: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Baigta statyti „Boružėlių“ ir „Nykštukų“ pavėsinė</a:t>
            </a:r>
            <a:b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2018-06 mėn.</a:t>
            </a:r>
            <a:endParaRPr lang="lt-LT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Turinio vietos rezervavimo ženklas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615" y="2177602"/>
            <a:ext cx="2699139" cy="3600000"/>
          </a:xfrm>
        </p:spPr>
      </p:pic>
    </p:spTree>
    <p:extLst>
      <p:ext uri="{BB962C8B-B14F-4D97-AF65-F5344CB8AC3E}">
        <p14:creationId xmlns:p14="http://schemas.microsoft.com/office/powerpoint/2010/main" val="18997579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vadinimas 3"/>
          <p:cNvSpPr>
            <a:spLocks noGrp="1"/>
          </p:cNvSpPr>
          <p:nvPr>
            <p:ph type="title"/>
          </p:nvPr>
        </p:nvSpPr>
        <p:spPr>
          <a:xfrm>
            <a:off x="1484311" y="299432"/>
            <a:ext cx="10018713" cy="1752599"/>
          </a:xfrm>
        </p:spPr>
        <p:txBody>
          <a:bodyPr>
            <a:normAutofit/>
          </a:bodyPr>
          <a:lstStyle/>
          <a:p>
            <a:pPr algn="ctr"/>
            <a: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Pradėta vidinio kiemelio rekonstrukcija</a:t>
            </a:r>
            <a:b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2018-05 mėn.</a:t>
            </a:r>
            <a:endParaRPr lang="lt-LT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Turinio vietos rezervavimo ženklas 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95544" y="1937710"/>
            <a:ext cx="3240000" cy="4321157"/>
          </a:xfrm>
        </p:spPr>
      </p:pic>
      <p:pic>
        <p:nvPicPr>
          <p:cNvPr id="10" name="Turinio vietos rezervavimo ženklas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162" y="2525331"/>
            <a:ext cx="4320000" cy="3239135"/>
          </a:xfrm>
        </p:spPr>
      </p:pic>
    </p:spTree>
    <p:extLst>
      <p:ext uri="{BB962C8B-B14F-4D97-AF65-F5344CB8AC3E}">
        <p14:creationId xmlns:p14="http://schemas.microsoft.com/office/powerpoint/2010/main" val="9722794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054" y="1971541"/>
            <a:ext cx="4320000" cy="3239135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710" y="1971541"/>
            <a:ext cx="4320000" cy="3239135"/>
          </a:xfrm>
        </p:spPr>
      </p:pic>
    </p:spTree>
    <p:extLst>
      <p:ext uri="{BB962C8B-B14F-4D97-AF65-F5344CB8AC3E}">
        <p14:creationId xmlns:p14="http://schemas.microsoft.com/office/powerpoint/2010/main" val="695898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933" y="1971540"/>
            <a:ext cx="4320000" cy="3239135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315" y="1971540"/>
            <a:ext cx="4320000" cy="3239135"/>
          </a:xfrm>
        </p:spPr>
      </p:pic>
    </p:spTree>
    <p:extLst>
      <p:ext uri="{BB962C8B-B14F-4D97-AF65-F5344CB8AC3E}">
        <p14:creationId xmlns:p14="http://schemas.microsoft.com/office/powerpoint/2010/main" val="40477320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328" y="1984419"/>
            <a:ext cx="4320000" cy="3239135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073" y="1984419"/>
            <a:ext cx="4320000" cy="3239135"/>
          </a:xfrm>
        </p:spPr>
      </p:pic>
    </p:spTree>
    <p:extLst>
      <p:ext uri="{BB962C8B-B14F-4D97-AF65-F5344CB8AC3E}">
        <p14:creationId xmlns:p14="http://schemas.microsoft.com/office/powerpoint/2010/main" val="19192115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691" y="1842749"/>
            <a:ext cx="4320000" cy="3239135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194" y="1842749"/>
            <a:ext cx="4320000" cy="3239135"/>
          </a:xfrm>
        </p:spPr>
      </p:pic>
    </p:spTree>
    <p:extLst>
      <p:ext uri="{BB962C8B-B14F-4D97-AF65-F5344CB8AC3E}">
        <p14:creationId xmlns:p14="http://schemas.microsoft.com/office/powerpoint/2010/main" val="33783141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242" y="1469266"/>
            <a:ext cx="2699139" cy="3600000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197" y="1469266"/>
            <a:ext cx="2699139" cy="3600000"/>
          </a:xfrm>
        </p:spPr>
      </p:pic>
    </p:spTree>
    <p:extLst>
      <p:ext uri="{BB962C8B-B14F-4D97-AF65-F5344CB8AC3E}">
        <p14:creationId xmlns:p14="http://schemas.microsoft.com/office/powerpoint/2010/main" val="18788888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242" y="1752601"/>
            <a:ext cx="2699139" cy="3600000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93831" y="1092036"/>
            <a:ext cx="3600000" cy="4801285"/>
          </a:xfrm>
        </p:spPr>
      </p:pic>
    </p:spTree>
    <p:extLst>
      <p:ext uri="{BB962C8B-B14F-4D97-AF65-F5344CB8AC3E}">
        <p14:creationId xmlns:p14="http://schemas.microsoft.com/office/powerpoint/2010/main" val="6526752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086" y="1842745"/>
            <a:ext cx="4320000" cy="3239135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468" y="1842745"/>
            <a:ext cx="4320000" cy="3239135"/>
          </a:xfrm>
        </p:spPr>
      </p:pic>
    </p:spTree>
    <p:extLst>
      <p:ext uri="{BB962C8B-B14F-4D97-AF65-F5344CB8AC3E}">
        <p14:creationId xmlns:p14="http://schemas.microsoft.com/office/powerpoint/2010/main" val="13432016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242" y="1572297"/>
            <a:ext cx="2699139" cy="3600000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921" y="1572297"/>
            <a:ext cx="2699139" cy="3600000"/>
          </a:xfrm>
        </p:spPr>
      </p:pic>
    </p:spTree>
    <p:extLst>
      <p:ext uri="{BB962C8B-B14F-4D97-AF65-F5344CB8AC3E}">
        <p14:creationId xmlns:p14="http://schemas.microsoft.com/office/powerpoint/2010/main" val="12313655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363" y="1701084"/>
            <a:ext cx="2699139" cy="3600000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741" y="1701084"/>
            <a:ext cx="2699139" cy="3600000"/>
          </a:xfrm>
        </p:spPr>
      </p:pic>
    </p:spTree>
    <p:extLst>
      <p:ext uri="{BB962C8B-B14F-4D97-AF65-F5344CB8AC3E}">
        <p14:creationId xmlns:p14="http://schemas.microsoft.com/office/powerpoint/2010/main" val="20292997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086" y="1984420"/>
            <a:ext cx="4320000" cy="3239135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258" y="1688207"/>
            <a:ext cx="2699139" cy="3600000"/>
          </a:xfrm>
        </p:spPr>
      </p:pic>
    </p:spTree>
    <p:extLst>
      <p:ext uri="{BB962C8B-B14F-4D97-AF65-F5344CB8AC3E}">
        <p14:creationId xmlns:p14="http://schemas.microsoft.com/office/powerpoint/2010/main" val="193047942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1484311" y="286553"/>
            <a:ext cx="10018713" cy="1752599"/>
          </a:xfrm>
        </p:spPr>
        <p:txBody>
          <a:bodyPr>
            <a:normAutofit/>
          </a:bodyPr>
          <a:lstStyle/>
          <a:p>
            <a:pPr algn="ctr"/>
            <a: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Tvora sužeminama nuo tvoros apačios</a:t>
            </a:r>
            <a:b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2018-07 mėn.</a:t>
            </a:r>
            <a:endParaRPr lang="lt-LT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815" y="2203360"/>
            <a:ext cx="2699139" cy="3600000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012" y="2203360"/>
            <a:ext cx="2699139" cy="3600000"/>
          </a:xfrm>
        </p:spPr>
      </p:pic>
    </p:spTree>
    <p:extLst>
      <p:ext uri="{BB962C8B-B14F-4D97-AF65-F5344CB8AC3E}">
        <p14:creationId xmlns:p14="http://schemas.microsoft.com/office/powerpoint/2010/main" val="42711332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242" y="1507902"/>
            <a:ext cx="2699139" cy="3600000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010" y="1507902"/>
            <a:ext cx="2699139" cy="3600000"/>
          </a:xfrm>
        </p:spPr>
      </p:pic>
    </p:spTree>
    <p:extLst>
      <p:ext uri="{BB962C8B-B14F-4D97-AF65-F5344CB8AC3E}">
        <p14:creationId xmlns:p14="http://schemas.microsoft.com/office/powerpoint/2010/main" val="190690603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242" y="1598054"/>
            <a:ext cx="2699139" cy="3600000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347" y="1598054"/>
            <a:ext cx="2699139" cy="3600000"/>
          </a:xfrm>
        </p:spPr>
      </p:pic>
    </p:spTree>
    <p:extLst>
      <p:ext uri="{BB962C8B-B14F-4D97-AF65-F5344CB8AC3E}">
        <p14:creationId xmlns:p14="http://schemas.microsoft.com/office/powerpoint/2010/main" val="27192929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1484311" y="209281"/>
            <a:ext cx="10018713" cy="1752599"/>
          </a:xfrm>
        </p:spPr>
        <p:txBody>
          <a:bodyPr>
            <a:normAutofit/>
          </a:bodyPr>
          <a:lstStyle/>
          <a:p>
            <a:pPr algn="ctr"/>
            <a: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Baigta balkonėlio rekonstrukcija</a:t>
            </a:r>
            <a:b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2018-07 mėn.</a:t>
            </a:r>
            <a:endParaRPr lang="lt-LT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Turinio vietos rezervavimo ženklas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827" y="2203360"/>
            <a:ext cx="2699139" cy="3600000"/>
          </a:xfrm>
        </p:spPr>
      </p:pic>
    </p:spTree>
    <p:extLst>
      <p:ext uri="{BB962C8B-B14F-4D97-AF65-F5344CB8AC3E}">
        <p14:creationId xmlns:p14="http://schemas.microsoft.com/office/powerpoint/2010/main" val="130518769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avadinimas 7"/>
          <p:cNvSpPr>
            <a:spLocks noGrp="1"/>
          </p:cNvSpPr>
          <p:nvPr>
            <p:ph type="title"/>
          </p:nvPr>
        </p:nvSpPr>
        <p:spPr>
          <a:xfrm>
            <a:off x="1484311" y="93372"/>
            <a:ext cx="10018713" cy="1752599"/>
          </a:xfrm>
        </p:spPr>
        <p:txBody>
          <a:bodyPr>
            <a:normAutofit/>
          </a:bodyPr>
          <a:lstStyle/>
          <a:p>
            <a:pPr algn="ctr"/>
            <a: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Rekonstruota tvorelė prie laiptų į rūsį</a:t>
            </a:r>
            <a:b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2018-07 mėn.</a:t>
            </a:r>
            <a:endParaRPr lang="lt-LT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Turinio vietos rezervavimo ženklas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065" y="2319269"/>
            <a:ext cx="4320000" cy="3239135"/>
          </a:xfrm>
        </p:spPr>
      </p:pic>
    </p:spTree>
    <p:extLst>
      <p:ext uri="{BB962C8B-B14F-4D97-AF65-F5344CB8AC3E}">
        <p14:creationId xmlns:p14="http://schemas.microsoft.com/office/powerpoint/2010/main" val="274991802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vadinimas 3"/>
          <p:cNvSpPr>
            <a:spLocks noGrp="1"/>
          </p:cNvSpPr>
          <p:nvPr>
            <p:ph type="title"/>
          </p:nvPr>
        </p:nvSpPr>
        <p:spPr>
          <a:xfrm>
            <a:off x="1484311" y="247917"/>
            <a:ext cx="10018713" cy="1752599"/>
          </a:xfrm>
        </p:spPr>
        <p:txBody>
          <a:bodyPr>
            <a:normAutofit/>
          </a:bodyPr>
          <a:lstStyle/>
          <a:p>
            <a:pPr algn="ctr"/>
            <a: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Rekonstruota tvorelė ir turėklai prie maisto bloko įėjimo</a:t>
            </a:r>
            <a:b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2018-07 mėn.</a:t>
            </a:r>
            <a:endParaRPr lang="lt-LT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Turinio vietos rezervavimo ženklas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691" y="2576847"/>
            <a:ext cx="4320000" cy="3239135"/>
          </a:xfrm>
        </p:spPr>
      </p:pic>
      <p:pic>
        <p:nvPicPr>
          <p:cNvPr id="8" name="Turinio vietos rezervavimo ženklas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952" y="2576847"/>
            <a:ext cx="4320000" cy="3239135"/>
          </a:xfrm>
        </p:spPr>
      </p:pic>
    </p:spTree>
    <p:extLst>
      <p:ext uri="{BB962C8B-B14F-4D97-AF65-F5344CB8AC3E}">
        <p14:creationId xmlns:p14="http://schemas.microsoft.com/office/powerpoint/2010/main" val="20370422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88360" y="1349614"/>
            <a:ext cx="3600000" cy="4801285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12016" y="1349614"/>
            <a:ext cx="3600000" cy="4801285"/>
          </a:xfrm>
        </p:spPr>
      </p:pic>
    </p:spTree>
    <p:extLst>
      <p:ext uri="{BB962C8B-B14F-4D97-AF65-F5344CB8AC3E}">
        <p14:creationId xmlns:p14="http://schemas.microsoft.com/office/powerpoint/2010/main" val="39064435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1484311" y="222160"/>
            <a:ext cx="10018713" cy="1752599"/>
          </a:xfrm>
        </p:spPr>
        <p:txBody>
          <a:bodyPr>
            <a:normAutofit/>
          </a:bodyPr>
          <a:lstStyle/>
          <a:p>
            <a:pPr algn="ctr"/>
            <a: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Pradėta statyti pavėsinė vidiniame kiemelyje ankstyvojo amžiaus grupės vaikams</a:t>
            </a:r>
            <a:b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2018-07 mėn.</a:t>
            </a:r>
            <a:endParaRPr lang="lt-LT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452" y="2319269"/>
            <a:ext cx="2699139" cy="3600000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345" y="2319269"/>
            <a:ext cx="2699139" cy="3600000"/>
          </a:xfrm>
        </p:spPr>
      </p:pic>
    </p:spTree>
    <p:extLst>
      <p:ext uri="{BB962C8B-B14F-4D97-AF65-F5344CB8AC3E}">
        <p14:creationId xmlns:p14="http://schemas.microsoft.com/office/powerpoint/2010/main" val="6335645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242" y="1469266"/>
            <a:ext cx="2699139" cy="3600000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316" y="1469266"/>
            <a:ext cx="2699139" cy="3600000"/>
          </a:xfrm>
        </p:spPr>
      </p:pic>
    </p:spTree>
    <p:extLst>
      <p:ext uri="{BB962C8B-B14F-4D97-AF65-F5344CB8AC3E}">
        <p14:creationId xmlns:p14="http://schemas.microsoft.com/office/powerpoint/2010/main" val="424196675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vadinimas 4"/>
          <p:cNvSpPr>
            <a:spLocks noGrp="1"/>
          </p:cNvSpPr>
          <p:nvPr>
            <p:ph type="title"/>
          </p:nvPr>
        </p:nvSpPr>
        <p:spPr>
          <a:xfrm>
            <a:off x="1484311" y="222160"/>
            <a:ext cx="10018713" cy="1752599"/>
          </a:xfrm>
        </p:spPr>
        <p:txBody>
          <a:bodyPr>
            <a:normAutofit/>
          </a:bodyPr>
          <a:lstStyle/>
          <a:p>
            <a:pPr algn="ctr"/>
            <a: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Rekonstruota, perdažyta lauko siena prie įėjimo į rūsį</a:t>
            </a:r>
            <a:b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2018-08 mėn. </a:t>
            </a:r>
            <a:endParaRPr lang="lt-LT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242" y="2203360"/>
            <a:ext cx="2699139" cy="3600000"/>
          </a:xfrm>
        </p:spPr>
      </p:pic>
      <p:pic>
        <p:nvPicPr>
          <p:cNvPr id="7" name="Turinio vietos rezervavimo ženklas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314" y="2306393"/>
            <a:ext cx="4320000" cy="3239135"/>
          </a:xfrm>
        </p:spPr>
      </p:pic>
    </p:spTree>
    <p:extLst>
      <p:ext uri="{BB962C8B-B14F-4D97-AF65-F5344CB8AC3E}">
        <p14:creationId xmlns:p14="http://schemas.microsoft.com/office/powerpoint/2010/main" val="144412887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1484311" y="286553"/>
            <a:ext cx="10018713" cy="1752599"/>
          </a:xfrm>
        </p:spPr>
        <p:txBody>
          <a:bodyPr>
            <a:normAutofit/>
          </a:bodyPr>
          <a:lstStyle/>
          <a:p>
            <a:pPr algn="ctr"/>
            <a: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Papuošta darželio kiemo teritorija vazonais</a:t>
            </a:r>
            <a:b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2018-08 mėn.</a:t>
            </a:r>
            <a:endParaRPr lang="lt-LT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Turinio vietos rezervavimo ženklas 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242" y="2177602"/>
            <a:ext cx="2699139" cy="3600000"/>
          </a:xfrm>
        </p:spPr>
      </p:pic>
      <p:pic>
        <p:nvPicPr>
          <p:cNvPr id="10" name="Turinio vietos rezervavimo ženklas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892" y="2177602"/>
            <a:ext cx="2699139" cy="3600000"/>
          </a:xfrm>
        </p:spPr>
      </p:pic>
    </p:spTree>
    <p:extLst>
      <p:ext uri="{BB962C8B-B14F-4D97-AF65-F5344CB8AC3E}">
        <p14:creationId xmlns:p14="http://schemas.microsoft.com/office/powerpoint/2010/main" val="13235284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1484311" y="235038"/>
            <a:ext cx="10018713" cy="1752599"/>
          </a:xfrm>
        </p:spPr>
        <p:txBody>
          <a:bodyPr>
            <a:normAutofit/>
          </a:bodyPr>
          <a:lstStyle/>
          <a:p>
            <a:pPr algn="ctr"/>
            <a: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Lauko žaidimų aikštelės pažymėtos žymekliais</a:t>
            </a:r>
            <a:b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2018-09 mėn.</a:t>
            </a:r>
            <a:endParaRPr lang="lt-LT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Turinio vietos rezervavimo ženklas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449" y="2203360"/>
            <a:ext cx="4320000" cy="3239135"/>
          </a:xfrm>
        </p:spPr>
      </p:pic>
      <p:pic>
        <p:nvPicPr>
          <p:cNvPr id="8" name="Turinio vietos rezervavimo ženklas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073" y="2203360"/>
            <a:ext cx="4320000" cy="3239135"/>
          </a:xfrm>
        </p:spPr>
      </p:pic>
    </p:spTree>
    <p:extLst>
      <p:ext uri="{BB962C8B-B14F-4D97-AF65-F5344CB8AC3E}">
        <p14:creationId xmlns:p14="http://schemas.microsoft.com/office/powerpoint/2010/main" val="338496726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086" y="1842753"/>
            <a:ext cx="4320000" cy="3239135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194" y="1842753"/>
            <a:ext cx="4320000" cy="3239135"/>
          </a:xfrm>
        </p:spPr>
      </p:pic>
    </p:spTree>
    <p:extLst>
      <p:ext uri="{BB962C8B-B14F-4D97-AF65-F5344CB8AC3E}">
        <p14:creationId xmlns:p14="http://schemas.microsoft.com/office/powerpoint/2010/main" val="249977844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086" y="1791237"/>
            <a:ext cx="4320000" cy="3239135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315" y="1791237"/>
            <a:ext cx="4320000" cy="3239135"/>
          </a:xfrm>
        </p:spPr>
      </p:pic>
    </p:spTree>
    <p:extLst>
      <p:ext uri="{BB962C8B-B14F-4D97-AF65-F5344CB8AC3E}">
        <p14:creationId xmlns:p14="http://schemas.microsoft.com/office/powerpoint/2010/main" val="117447713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1484311" y="222160"/>
            <a:ext cx="10018713" cy="1752599"/>
          </a:xfrm>
        </p:spPr>
        <p:txBody>
          <a:bodyPr>
            <a:normAutofit/>
          </a:bodyPr>
          <a:lstStyle/>
          <a:p>
            <a:pPr algn="ctr"/>
            <a: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Rekonstruota lauko siena prie darželio paradinių durų</a:t>
            </a:r>
            <a:b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2018-09 mėn.</a:t>
            </a:r>
            <a:endParaRPr lang="lt-LT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086" y="2254876"/>
            <a:ext cx="4320000" cy="3239135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499" y="2074572"/>
            <a:ext cx="2699139" cy="3600000"/>
          </a:xfrm>
        </p:spPr>
      </p:pic>
    </p:spTree>
    <p:extLst>
      <p:ext uri="{BB962C8B-B14F-4D97-AF65-F5344CB8AC3E}">
        <p14:creationId xmlns:p14="http://schemas.microsoft.com/office/powerpoint/2010/main" val="325186639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1484311" y="247916"/>
            <a:ext cx="10018713" cy="1752599"/>
          </a:xfrm>
        </p:spPr>
        <p:txBody>
          <a:bodyPr>
            <a:normAutofit/>
          </a:bodyPr>
          <a:lstStyle/>
          <a:p>
            <a:pPr algn="ctr"/>
            <a: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Įmontuoti lauko žaidimų aikštelėse žymekliai su pagalbos telefono numeriu </a:t>
            </a:r>
            <a:b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2018-09 mėn.</a:t>
            </a:r>
            <a:endParaRPr lang="lt-LT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Turinio vietos rezervavimo ženklas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822" y="2499573"/>
            <a:ext cx="4320000" cy="3239226"/>
          </a:xfrm>
        </p:spPr>
      </p:pic>
    </p:spTree>
    <p:extLst>
      <p:ext uri="{BB962C8B-B14F-4D97-AF65-F5344CB8AC3E}">
        <p14:creationId xmlns:p14="http://schemas.microsoft.com/office/powerpoint/2010/main" val="275397740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1484311" y="235036"/>
            <a:ext cx="10018713" cy="1752599"/>
          </a:xfrm>
        </p:spPr>
        <p:txBody>
          <a:bodyPr>
            <a:normAutofit/>
          </a:bodyPr>
          <a:lstStyle/>
          <a:p>
            <a:pPr algn="ctr"/>
            <a: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Įrengta lauko žaidimų aikštelė vidiniame kiemelyje ankstyvojo amžiaus vaikams</a:t>
            </a:r>
            <a:b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2018-10 mėn.</a:t>
            </a:r>
            <a:endParaRPr lang="lt-LT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42098" y="3033006"/>
            <a:ext cx="4479526" cy="2520000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87711" y="3033006"/>
            <a:ext cx="4479526" cy="2520000"/>
          </a:xfrm>
        </p:spPr>
      </p:pic>
    </p:spTree>
    <p:extLst>
      <p:ext uri="{BB962C8B-B14F-4D97-AF65-F5344CB8AC3E}">
        <p14:creationId xmlns:p14="http://schemas.microsoft.com/office/powerpoint/2010/main" val="2136946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242" y="1752601"/>
            <a:ext cx="2699139" cy="3600000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55194" y="1156431"/>
            <a:ext cx="3600000" cy="4801285"/>
          </a:xfrm>
        </p:spPr>
      </p:pic>
    </p:spTree>
    <p:extLst>
      <p:ext uri="{BB962C8B-B14F-4D97-AF65-F5344CB8AC3E}">
        <p14:creationId xmlns:p14="http://schemas.microsoft.com/office/powerpoint/2010/main" val="87205205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838200" y="553792"/>
            <a:ext cx="10515600" cy="562317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lt-LT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ATLIKTI DARBAI </a:t>
            </a:r>
          </a:p>
          <a:p>
            <a:pPr marL="0" indent="0" algn="ctr">
              <a:buNone/>
            </a:pPr>
            <a:r>
              <a:rPr lang="lt-LT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LOPŠELIO-DARŽELIO </a:t>
            </a:r>
          </a:p>
          <a:p>
            <a:pPr marL="0" indent="0" algn="ctr">
              <a:buNone/>
            </a:pPr>
            <a:r>
              <a:rPr lang="lt-LT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VIDUJE, VYKDANT HN75:2016</a:t>
            </a:r>
            <a:endParaRPr lang="lt-LT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81330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vadinimas 3"/>
          <p:cNvSpPr>
            <a:spLocks noGrp="1"/>
          </p:cNvSpPr>
          <p:nvPr>
            <p:ph type="title"/>
          </p:nvPr>
        </p:nvSpPr>
        <p:spPr>
          <a:xfrm>
            <a:off x="1484311" y="286554"/>
            <a:ext cx="10018713" cy="1752599"/>
          </a:xfrm>
        </p:spPr>
        <p:txBody>
          <a:bodyPr>
            <a:normAutofit/>
          </a:bodyPr>
          <a:lstStyle/>
          <a:p>
            <a:pPr algn="ctr"/>
            <a: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Pakeisti vandentiekio vamzdžiai „Nykštukų“ grupės </a:t>
            </a:r>
            <a:b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prausykloje, tualete</a:t>
            </a:r>
            <a:b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2018-02 mėn.</a:t>
            </a:r>
            <a:endParaRPr lang="lt-LT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Turinio vietos rezervavimo ženklas 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086" y="2383662"/>
            <a:ext cx="4320000" cy="3239135"/>
          </a:xfrm>
        </p:spPr>
      </p:pic>
      <p:pic>
        <p:nvPicPr>
          <p:cNvPr id="10" name="Turinio vietos rezervavimo ženklas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073" y="2383662"/>
            <a:ext cx="4320000" cy="3239135"/>
          </a:xfrm>
        </p:spPr>
      </p:pic>
    </p:spTree>
    <p:extLst>
      <p:ext uri="{BB962C8B-B14F-4D97-AF65-F5344CB8AC3E}">
        <p14:creationId xmlns:p14="http://schemas.microsoft.com/office/powerpoint/2010/main" val="424962222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086" y="1752601"/>
            <a:ext cx="4320000" cy="3239135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313" y="1636690"/>
            <a:ext cx="2699139" cy="3600000"/>
          </a:xfrm>
        </p:spPr>
      </p:pic>
    </p:spTree>
    <p:extLst>
      <p:ext uri="{BB962C8B-B14F-4D97-AF65-F5344CB8AC3E}">
        <p14:creationId xmlns:p14="http://schemas.microsoft.com/office/powerpoint/2010/main" val="427568781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urinio vietos rezervavimo ženklas 7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760963" y="1662449"/>
            <a:ext cx="2697479" cy="3600000"/>
          </a:xfrm>
          <a:prstGeom prst="rect">
            <a:avLst/>
          </a:prstGeo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708" y="1894269"/>
            <a:ext cx="4320000" cy="3239135"/>
          </a:xfrm>
        </p:spPr>
      </p:pic>
    </p:spTree>
    <p:extLst>
      <p:ext uri="{BB962C8B-B14F-4D97-AF65-F5344CB8AC3E}">
        <p14:creationId xmlns:p14="http://schemas.microsoft.com/office/powerpoint/2010/main" val="324462426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242" y="1610933"/>
            <a:ext cx="2699139" cy="3600000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614" y="1752602"/>
            <a:ext cx="4320000" cy="3239135"/>
          </a:xfrm>
        </p:spPr>
      </p:pic>
    </p:spTree>
    <p:extLst>
      <p:ext uri="{BB962C8B-B14F-4D97-AF65-F5344CB8AC3E}">
        <p14:creationId xmlns:p14="http://schemas.microsoft.com/office/powerpoint/2010/main" val="131051971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086" y="1778358"/>
            <a:ext cx="4320000" cy="3239135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014" y="1649568"/>
            <a:ext cx="2699139" cy="3600000"/>
          </a:xfrm>
        </p:spPr>
      </p:pic>
    </p:spTree>
    <p:extLst>
      <p:ext uri="{BB962C8B-B14F-4D97-AF65-F5344CB8AC3E}">
        <p14:creationId xmlns:p14="http://schemas.microsoft.com/office/powerpoint/2010/main" val="48384581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1484311" y="157766"/>
            <a:ext cx="10018713" cy="1752599"/>
          </a:xfrm>
        </p:spPr>
        <p:txBody>
          <a:bodyPr>
            <a:normAutofit/>
          </a:bodyPr>
          <a:lstStyle/>
          <a:p>
            <a:pPr algn="ctr"/>
            <a:r>
              <a:rPr lang="lt-LT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Pakeisti vandentiekio vamzdžiai </a:t>
            </a:r>
            <a:r>
              <a:rPr lang="lt-LT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„Boružėlių“ </a:t>
            </a:r>
            <a:r>
              <a:rPr lang="lt-LT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grupės </a:t>
            </a:r>
            <a:br>
              <a:rPr lang="lt-LT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prausykloje, </a:t>
            </a:r>
            <a:r>
              <a:rPr lang="lt-LT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tualete</a:t>
            </a:r>
            <a:br>
              <a:rPr lang="lt-LT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2018-02 mėn.</a:t>
            </a:r>
            <a:endParaRPr lang="lt-LT" sz="3200" dirty="0"/>
          </a:p>
        </p:txBody>
      </p:sp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086" y="2177601"/>
            <a:ext cx="4320000" cy="3239135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710" y="2177601"/>
            <a:ext cx="4320000" cy="3239135"/>
          </a:xfrm>
        </p:spPr>
      </p:pic>
    </p:spTree>
    <p:extLst>
      <p:ext uri="{BB962C8B-B14F-4D97-AF65-F5344CB8AC3E}">
        <p14:creationId xmlns:p14="http://schemas.microsoft.com/office/powerpoint/2010/main" val="66698799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urinio vietos rezervavimo ženklas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733" y="1842751"/>
            <a:ext cx="4320000" cy="3239226"/>
          </a:xfrm>
        </p:spPr>
      </p:pic>
    </p:spTree>
    <p:extLst>
      <p:ext uri="{BB962C8B-B14F-4D97-AF65-F5344CB8AC3E}">
        <p14:creationId xmlns:p14="http://schemas.microsoft.com/office/powerpoint/2010/main" val="123846564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urinio vietos rezervavimo ženklas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086" y="1842753"/>
            <a:ext cx="4320000" cy="3239135"/>
          </a:xfrm>
        </p:spPr>
      </p:pic>
      <p:pic>
        <p:nvPicPr>
          <p:cNvPr id="8" name="Turinio vietos rezervavimo ženklas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194" y="1842753"/>
            <a:ext cx="4320000" cy="3239135"/>
          </a:xfrm>
        </p:spPr>
      </p:pic>
    </p:spTree>
    <p:extLst>
      <p:ext uri="{BB962C8B-B14F-4D97-AF65-F5344CB8AC3E}">
        <p14:creationId xmlns:p14="http://schemas.microsoft.com/office/powerpoint/2010/main" val="379985548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207" y="1932903"/>
            <a:ext cx="4320000" cy="3239135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041" y="1932903"/>
            <a:ext cx="4320000" cy="3239135"/>
          </a:xfrm>
        </p:spPr>
      </p:pic>
    </p:spTree>
    <p:extLst>
      <p:ext uri="{BB962C8B-B14F-4D97-AF65-F5344CB8AC3E}">
        <p14:creationId xmlns:p14="http://schemas.microsoft.com/office/powerpoint/2010/main" val="19759282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urinio vietos rezervavimo ženklas 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087" y="1971539"/>
            <a:ext cx="4320000" cy="3239135"/>
          </a:xfrm>
        </p:spPr>
      </p:pic>
      <p:pic>
        <p:nvPicPr>
          <p:cNvPr id="10" name="Turinio vietos rezervavimo ženklas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132" y="1945784"/>
            <a:ext cx="4320000" cy="3239135"/>
          </a:xfrm>
        </p:spPr>
      </p:pic>
    </p:spTree>
    <p:extLst>
      <p:ext uri="{BB962C8B-B14F-4D97-AF65-F5344CB8AC3E}">
        <p14:creationId xmlns:p14="http://schemas.microsoft.com/office/powerpoint/2010/main" val="40323961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urinio vietos rezervavimo ženklas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951" y="1572296"/>
            <a:ext cx="2699139" cy="3600000"/>
          </a:xfrm>
        </p:spPr>
      </p:pic>
    </p:spTree>
    <p:extLst>
      <p:ext uri="{BB962C8B-B14F-4D97-AF65-F5344CB8AC3E}">
        <p14:creationId xmlns:p14="http://schemas.microsoft.com/office/powerpoint/2010/main" val="77384095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vadinimas 3"/>
          <p:cNvSpPr>
            <a:spLocks noGrp="1"/>
          </p:cNvSpPr>
          <p:nvPr>
            <p:ph type="title"/>
          </p:nvPr>
        </p:nvSpPr>
        <p:spPr>
          <a:xfrm>
            <a:off x="1484311" y="260793"/>
            <a:ext cx="10018713" cy="1752599"/>
          </a:xfrm>
        </p:spPr>
        <p:txBody>
          <a:bodyPr>
            <a:normAutofit/>
          </a:bodyPr>
          <a:lstStyle/>
          <a:p>
            <a:pPr algn="ctr"/>
            <a: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Plytelėmis išklijuotos grindys koridoriuje į „Nykštukų“ grupę</a:t>
            </a:r>
            <a:b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2018-02mėn.</a:t>
            </a:r>
            <a:endParaRPr lang="lt-LT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Turinio vietos rezervavimo ženklas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000" y="2254875"/>
            <a:ext cx="2699139" cy="3600000"/>
          </a:xfrm>
        </p:spPr>
      </p:pic>
      <p:pic>
        <p:nvPicPr>
          <p:cNvPr id="8" name="Turinio vietos rezervavimo ženklas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193" y="2254875"/>
            <a:ext cx="2699139" cy="3600000"/>
          </a:xfrm>
        </p:spPr>
      </p:pic>
    </p:spTree>
    <p:extLst>
      <p:ext uri="{BB962C8B-B14F-4D97-AF65-F5344CB8AC3E}">
        <p14:creationId xmlns:p14="http://schemas.microsoft.com/office/powerpoint/2010/main" val="381035712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1484311" y="222160"/>
            <a:ext cx="10018713" cy="1752599"/>
          </a:xfrm>
        </p:spPr>
        <p:txBody>
          <a:bodyPr>
            <a:normAutofit/>
          </a:bodyPr>
          <a:lstStyle/>
          <a:p>
            <a:pPr algn="ctr"/>
            <a: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Pastatyta pertvara (siena) </a:t>
            </a:r>
            <a:r>
              <a:rPr lang="lt-LT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logopediniam</a:t>
            </a:r>
            <a: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kabinetui</a:t>
            </a:r>
            <a:b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2018-02 mėn.</a:t>
            </a:r>
            <a:endParaRPr lang="lt-LT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726" y="2061694"/>
            <a:ext cx="2699139" cy="3600000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736" y="2190484"/>
            <a:ext cx="4320000" cy="3239135"/>
          </a:xfrm>
        </p:spPr>
      </p:pic>
    </p:spTree>
    <p:extLst>
      <p:ext uri="{BB962C8B-B14F-4D97-AF65-F5344CB8AC3E}">
        <p14:creationId xmlns:p14="http://schemas.microsoft.com/office/powerpoint/2010/main" val="120765257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1484311" y="209279"/>
            <a:ext cx="10018713" cy="1568005"/>
          </a:xfrm>
        </p:spPr>
        <p:txBody>
          <a:bodyPr>
            <a:normAutofit/>
          </a:bodyPr>
          <a:lstStyle/>
          <a:p>
            <a:pPr algn="ctr"/>
            <a: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Įrengtas </a:t>
            </a:r>
            <a:r>
              <a:rPr lang="lt-LT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logopedinis</a:t>
            </a:r>
            <a: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kabinetas</a:t>
            </a:r>
            <a:b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2018-03 mėn.</a:t>
            </a:r>
            <a:endParaRPr lang="lt-LT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36036" y="2826942"/>
            <a:ext cx="4479525" cy="2520000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52108" y="2826942"/>
            <a:ext cx="4479525" cy="2520000"/>
          </a:xfrm>
        </p:spPr>
      </p:pic>
    </p:spTree>
    <p:extLst>
      <p:ext uri="{BB962C8B-B14F-4D97-AF65-F5344CB8AC3E}">
        <p14:creationId xmlns:p14="http://schemas.microsoft.com/office/powerpoint/2010/main" val="225940759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urinio vietos rezervavimo ženklas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637" y="1816995"/>
            <a:ext cx="2699139" cy="3600000"/>
          </a:xfrm>
        </p:spPr>
      </p:pic>
      <p:pic>
        <p:nvPicPr>
          <p:cNvPr id="10" name="Turinio vietos rezervavimo ženklas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347" y="1816995"/>
            <a:ext cx="2699139" cy="3600000"/>
          </a:xfrm>
        </p:spPr>
      </p:pic>
    </p:spTree>
    <p:extLst>
      <p:ext uri="{BB962C8B-B14F-4D97-AF65-F5344CB8AC3E}">
        <p14:creationId xmlns:p14="http://schemas.microsoft.com/office/powerpoint/2010/main" val="347516716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vadinimas 4"/>
          <p:cNvSpPr>
            <a:spLocks noGrp="1"/>
          </p:cNvSpPr>
          <p:nvPr>
            <p:ph type="title"/>
          </p:nvPr>
        </p:nvSpPr>
        <p:spPr>
          <a:xfrm>
            <a:off x="1484311" y="222160"/>
            <a:ext cx="10018713" cy="1752599"/>
          </a:xfrm>
        </p:spPr>
        <p:txBody>
          <a:bodyPr>
            <a:normAutofit/>
          </a:bodyPr>
          <a:lstStyle/>
          <a:p>
            <a:pPr algn="ctr"/>
            <a:r>
              <a:rPr lang="lt-LT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Logopediniam</a:t>
            </a:r>
            <a: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kabinetui įvestas vandentiekis, kanalizacija, įmontuota kriauklė</a:t>
            </a:r>
            <a:b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2018-03 mėn.</a:t>
            </a:r>
            <a:endParaRPr lang="lt-LT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Turinio vietos rezervavimo ženklas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736" y="2396541"/>
            <a:ext cx="2699139" cy="3600000"/>
          </a:xfrm>
        </p:spPr>
      </p:pic>
    </p:spTree>
    <p:extLst>
      <p:ext uri="{BB962C8B-B14F-4D97-AF65-F5344CB8AC3E}">
        <p14:creationId xmlns:p14="http://schemas.microsoft.com/office/powerpoint/2010/main" val="357729580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vadinimas 3"/>
          <p:cNvSpPr>
            <a:spLocks noGrp="1"/>
          </p:cNvSpPr>
          <p:nvPr>
            <p:ph type="title"/>
          </p:nvPr>
        </p:nvSpPr>
        <p:spPr>
          <a:xfrm>
            <a:off x="1484311" y="273674"/>
            <a:ext cx="10018713" cy="1752599"/>
          </a:xfrm>
        </p:spPr>
        <p:txBody>
          <a:bodyPr>
            <a:normAutofit/>
          </a:bodyPr>
          <a:lstStyle/>
          <a:p>
            <a:pPr algn="ctr"/>
            <a: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Grupių miegamuosiuose pastatytos naujos spintos </a:t>
            </a:r>
            <a:b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vaikų patalynei dėti</a:t>
            </a:r>
            <a:b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2018-03 mėn.</a:t>
            </a:r>
            <a:endParaRPr lang="lt-LT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Turinio vietos rezervavimo ženklas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516" y="2409420"/>
            <a:ext cx="2699139" cy="3600000"/>
          </a:xfrm>
        </p:spPr>
      </p:pic>
      <p:pic>
        <p:nvPicPr>
          <p:cNvPr id="8" name="Turinio vietos rezervavimo ženklas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923" y="2409420"/>
            <a:ext cx="2699139" cy="3600000"/>
          </a:xfrm>
        </p:spPr>
      </p:pic>
    </p:spTree>
    <p:extLst>
      <p:ext uri="{BB962C8B-B14F-4D97-AF65-F5344CB8AC3E}">
        <p14:creationId xmlns:p14="http://schemas.microsoft.com/office/powerpoint/2010/main" val="141614945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1484311" y="222160"/>
            <a:ext cx="10018713" cy="1752599"/>
          </a:xfrm>
        </p:spPr>
        <p:txBody>
          <a:bodyPr>
            <a:normAutofit/>
          </a:bodyPr>
          <a:lstStyle/>
          <a:p>
            <a:pPr algn="ctr"/>
            <a: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Pakeisti vandentiekio, kanalizacijos vamzdžiai buvusios skalbyklos patalpoje</a:t>
            </a:r>
            <a:b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2018-05 mėn.</a:t>
            </a:r>
            <a:endParaRPr lang="lt-LT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360" y="2280631"/>
            <a:ext cx="4320000" cy="3239135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621" y="2177599"/>
            <a:ext cx="2699139" cy="3600000"/>
          </a:xfrm>
        </p:spPr>
      </p:pic>
    </p:spTree>
    <p:extLst>
      <p:ext uri="{BB962C8B-B14F-4D97-AF65-F5344CB8AC3E}">
        <p14:creationId xmlns:p14="http://schemas.microsoft.com/office/powerpoint/2010/main" val="370954368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086" y="1842751"/>
            <a:ext cx="4320000" cy="3239135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196" y="1585171"/>
            <a:ext cx="2699139" cy="3600000"/>
          </a:xfrm>
        </p:spPr>
      </p:pic>
    </p:spTree>
    <p:extLst>
      <p:ext uri="{BB962C8B-B14F-4D97-AF65-F5344CB8AC3E}">
        <p14:creationId xmlns:p14="http://schemas.microsoft.com/office/powerpoint/2010/main" val="302438276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242" y="1482146"/>
            <a:ext cx="2699139" cy="3600000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010" y="1585178"/>
            <a:ext cx="4320000" cy="3239135"/>
          </a:xfrm>
        </p:spPr>
      </p:pic>
    </p:spTree>
    <p:extLst>
      <p:ext uri="{BB962C8B-B14F-4D97-AF65-F5344CB8AC3E}">
        <p14:creationId xmlns:p14="http://schemas.microsoft.com/office/powerpoint/2010/main" val="11513790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1484311" y="273675"/>
            <a:ext cx="10018713" cy="1752599"/>
          </a:xfrm>
        </p:spPr>
        <p:txBody>
          <a:bodyPr>
            <a:normAutofit/>
          </a:bodyPr>
          <a:lstStyle/>
          <a:p>
            <a:pPr algn="ctr"/>
            <a: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Išrauti nupjautų medžių kelmai</a:t>
            </a:r>
            <a:b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2018-04 mėn.</a:t>
            </a:r>
            <a:endParaRPr lang="lt-LT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242" y="2074572"/>
            <a:ext cx="2699139" cy="3600000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99" y="2229120"/>
            <a:ext cx="4320000" cy="3239135"/>
          </a:xfrm>
        </p:spPr>
      </p:pic>
    </p:spTree>
    <p:extLst>
      <p:ext uri="{BB962C8B-B14F-4D97-AF65-F5344CB8AC3E}">
        <p14:creationId xmlns:p14="http://schemas.microsoft.com/office/powerpoint/2010/main" val="236598236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481" y="1752601"/>
            <a:ext cx="4320000" cy="3239135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925" y="1649569"/>
            <a:ext cx="2699139" cy="3600000"/>
          </a:xfrm>
        </p:spPr>
      </p:pic>
    </p:spTree>
    <p:extLst>
      <p:ext uri="{BB962C8B-B14F-4D97-AF65-F5344CB8AC3E}">
        <p14:creationId xmlns:p14="http://schemas.microsoft.com/office/powerpoint/2010/main" val="299827092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1484311" y="260796"/>
            <a:ext cx="10018713" cy="1752599"/>
          </a:xfrm>
        </p:spPr>
        <p:txBody>
          <a:bodyPr>
            <a:normAutofit/>
          </a:bodyPr>
          <a:lstStyle/>
          <a:p>
            <a:pPr algn="ctr"/>
            <a: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Įstatytos naujos durys į „</a:t>
            </a:r>
            <a:r>
              <a:rPr lang="lt-LT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Smagučių</a:t>
            </a:r>
            <a: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“, „Boružėlių“ grupes</a:t>
            </a:r>
            <a:b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2018-07 mėn.</a:t>
            </a:r>
            <a:endParaRPr lang="lt-LT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242" y="2061694"/>
            <a:ext cx="2699139" cy="3600000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103" y="2061694"/>
            <a:ext cx="2699139" cy="3600000"/>
          </a:xfrm>
        </p:spPr>
      </p:pic>
    </p:spTree>
    <p:extLst>
      <p:ext uri="{BB962C8B-B14F-4D97-AF65-F5344CB8AC3E}">
        <p14:creationId xmlns:p14="http://schemas.microsoft.com/office/powerpoint/2010/main" val="318467398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1484311" y="286554"/>
            <a:ext cx="10018713" cy="1752599"/>
          </a:xfrm>
        </p:spPr>
        <p:txBody>
          <a:bodyPr>
            <a:noAutofit/>
          </a:bodyPr>
          <a:lstStyle/>
          <a:p>
            <a:pPr algn="ctr"/>
            <a:r>
              <a:rPr lang="lt-LT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Kapitališkai suremontuota priešmokyklinės „</a:t>
            </a:r>
            <a:r>
              <a:rPr lang="lt-LT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Smagučių</a:t>
            </a:r>
            <a:r>
              <a:rPr lang="lt-LT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 grupės vaikų rūbinėlė, pastatytos naujos drabužinės, įmontuota spintelė po kriaukle, įmontuoti demonstraciniai stendai</a:t>
            </a:r>
            <a:br>
              <a:rPr lang="lt-LT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2018-07, 08, 09 mėn.</a:t>
            </a:r>
            <a:endParaRPr lang="lt-LT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054" y="2563968"/>
            <a:ext cx="4320000" cy="3239135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557" y="2563968"/>
            <a:ext cx="4320000" cy="3239135"/>
          </a:xfrm>
        </p:spPr>
      </p:pic>
    </p:spTree>
    <p:extLst>
      <p:ext uri="{BB962C8B-B14F-4D97-AF65-F5344CB8AC3E}">
        <p14:creationId xmlns:p14="http://schemas.microsoft.com/office/powerpoint/2010/main" val="21411744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089" y="1675327"/>
            <a:ext cx="2699139" cy="3600000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404" y="1842754"/>
            <a:ext cx="4320000" cy="3239135"/>
          </a:xfrm>
        </p:spPr>
      </p:pic>
    </p:spTree>
    <p:extLst>
      <p:ext uri="{BB962C8B-B14F-4D97-AF65-F5344CB8AC3E}">
        <p14:creationId xmlns:p14="http://schemas.microsoft.com/office/powerpoint/2010/main" val="947032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086" y="1791236"/>
            <a:ext cx="4320000" cy="3239135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831" y="1791236"/>
            <a:ext cx="4320000" cy="3239135"/>
          </a:xfrm>
        </p:spPr>
      </p:pic>
    </p:spTree>
    <p:extLst>
      <p:ext uri="{BB962C8B-B14F-4D97-AF65-F5344CB8AC3E}">
        <p14:creationId xmlns:p14="http://schemas.microsoft.com/office/powerpoint/2010/main" val="138235651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392" y="1636690"/>
            <a:ext cx="4320000" cy="3239135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660" y="1495021"/>
            <a:ext cx="2699139" cy="3600000"/>
          </a:xfrm>
        </p:spPr>
      </p:pic>
    </p:spTree>
    <p:extLst>
      <p:ext uri="{BB962C8B-B14F-4D97-AF65-F5344CB8AC3E}">
        <p14:creationId xmlns:p14="http://schemas.microsoft.com/office/powerpoint/2010/main" val="298981537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vadinimas 4"/>
          <p:cNvSpPr>
            <a:spLocks noGrp="1"/>
          </p:cNvSpPr>
          <p:nvPr>
            <p:ph type="title"/>
          </p:nvPr>
        </p:nvSpPr>
        <p:spPr>
          <a:xfrm>
            <a:off x="1484311" y="196398"/>
            <a:ext cx="10018713" cy="1752599"/>
          </a:xfrm>
        </p:spPr>
        <p:txBody>
          <a:bodyPr>
            <a:normAutofit/>
          </a:bodyPr>
          <a:lstStyle/>
          <a:p>
            <a:pPr algn="ctr"/>
            <a: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Dalinai atnaujinta „</a:t>
            </a:r>
            <a:r>
              <a:rPr lang="lt-LT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Smagučių</a:t>
            </a:r>
            <a: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“, kitos grupės</a:t>
            </a:r>
            <a:b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2018-08 mėn.</a:t>
            </a:r>
            <a:endParaRPr lang="lt-LT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Turinio vietos rezervavimo ženklas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828" y="2216237"/>
            <a:ext cx="2699139" cy="3600000"/>
          </a:xfrm>
        </p:spPr>
      </p:pic>
    </p:spTree>
    <p:extLst>
      <p:ext uri="{BB962C8B-B14F-4D97-AF65-F5344CB8AC3E}">
        <p14:creationId xmlns:p14="http://schemas.microsoft.com/office/powerpoint/2010/main" val="17064514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1484311" y="273675"/>
            <a:ext cx="10018713" cy="1752599"/>
          </a:xfrm>
        </p:spPr>
        <p:txBody>
          <a:bodyPr>
            <a:normAutofit/>
          </a:bodyPr>
          <a:lstStyle/>
          <a:p>
            <a:pPr algn="ctr"/>
            <a: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Likviduoti avariniai padariniai „Boružėlių“ grupėje</a:t>
            </a:r>
            <a:b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2018-08 mėn.</a:t>
            </a:r>
            <a:endParaRPr lang="lt-LT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032" y="2396541"/>
            <a:ext cx="4320000" cy="3239226"/>
          </a:xfrm>
        </p:spPr>
      </p:pic>
    </p:spTree>
    <p:extLst>
      <p:ext uri="{BB962C8B-B14F-4D97-AF65-F5344CB8AC3E}">
        <p14:creationId xmlns:p14="http://schemas.microsoft.com/office/powerpoint/2010/main" val="241383234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vadinimas 3"/>
          <p:cNvSpPr>
            <a:spLocks noGrp="1"/>
          </p:cNvSpPr>
          <p:nvPr>
            <p:ph type="title"/>
          </p:nvPr>
        </p:nvSpPr>
        <p:spPr>
          <a:xfrm>
            <a:off x="1484311" y="106247"/>
            <a:ext cx="10018713" cy="1752599"/>
          </a:xfrm>
        </p:spPr>
        <p:txBody>
          <a:bodyPr>
            <a:normAutofit/>
          </a:bodyPr>
          <a:lstStyle/>
          <a:p>
            <a:pPr algn="ctr"/>
            <a: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Sumontuoti nauji baldai </a:t>
            </a:r>
            <a:r>
              <a:rPr lang="lt-LT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logopediniame</a:t>
            </a:r>
            <a: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kabinete</a:t>
            </a:r>
            <a:b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2018-08 mėn.</a:t>
            </a:r>
            <a:endParaRPr lang="lt-LT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Turinio vietos rezervavimo ženklas 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55730" y="2814063"/>
            <a:ext cx="4479525" cy="2520000"/>
          </a:xfrm>
        </p:spPr>
      </p:pic>
      <p:pic>
        <p:nvPicPr>
          <p:cNvPr id="11" name="Turinio vietos rezervavimo ženklas 10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768" y="2499573"/>
            <a:ext cx="4320000" cy="3239135"/>
          </a:xfrm>
        </p:spPr>
      </p:pic>
    </p:spTree>
    <p:extLst>
      <p:ext uri="{BB962C8B-B14F-4D97-AF65-F5344CB8AC3E}">
        <p14:creationId xmlns:p14="http://schemas.microsoft.com/office/powerpoint/2010/main" val="309381078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239" y="1572297"/>
            <a:ext cx="4320000" cy="3239135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378" y="1301838"/>
            <a:ext cx="2699139" cy="3600000"/>
          </a:xfrm>
        </p:spPr>
      </p:pic>
    </p:spTree>
    <p:extLst>
      <p:ext uri="{BB962C8B-B14F-4D97-AF65-F5344CB8AC3E}">
        <p14:creationId xmlns:p14="http://schemas.microsoft.com/office/powerpoint/2010/main" val="10241515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086" y="2216236"/>
            <a:ext cx="4320000" cy="3239135"/>
          </a:xfrm>
        </p:spPr>
      </p:pic>
      <p:pic>
        <p:nvPicPr>
          <p:cNvPr id="8" name="Turinio vietos rezervavimo ženklas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63531" y="1594310"/>
            <a:ext cx="3600000" cy="4801285"/>
          </a:xfrm>
        </p:spPr>
      </p:pic>
    </p:spTree>
    <p:extLst>
      <p:ext uri="{BB962C8B-B14F-4D97-AF65-F5344CB8AC3E}">
        <p14:creationId xmlns:p14="http://schemas.microsoft.com/office/powerpoint/2010/main" val="336352251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vadinimas 3"/>
          <p:cNvSpPr>
            <a:spLocks noGrp="1"/>
          </p:cNvSpPr>
          <p:nvPr>
            <p:ph type="title"/>
          </p:nvPr>
        </p:nvSpPr>
        <p:spPr>
          <a:xfrm>
            <a:off x="1484311" y="222160"/>
            <a:ext cx="10018713" cy="1752599"/>
          </a:xfrm>
        </p:spPr>
        <p:txBody>
          <a:bodyPr>
            <a:normAutofit/>
          </a:bodyPr>
          <a:lstStyle/>
          <a:p>
            <a:pPr algn="ctr"/>
            <a: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Pakeisti vamzdynai rūsio patalpoje</a:t>
            </a:r>
            <a:b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2018-09 mėn.</a:t>
            </a:r>
            <a:endParaRPr lang="lt-LT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Turinio vietos rezervavimo ženklas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758" y="2203360"/>
            <a:ext cx="2699139" cy="3600000"/>
          </a:xfrm>
        </p:spPr>
      </p:pic>
      <p:pic>
        <p:nvPicPr>
          <p:cNvPr id="8" name="Turinio vietos rezervavimo ženklas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954" y="2203360"/>
            <a:ext cx="2699139" cy="3600000"/>
          </a:xfrm>
        </p:spPr>
      </p:pic>
    </p:spTree>
    <p:extLst>
      <p:ext uri="{BB962C8B-B14F-4D97-AF65-F5344CB8AC3E}">
        <p14:creationId xmlns:p14="http://schemas.microsoft.com/office/powerpoint/2010/main" val="36791070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127" y="1275974"/>
            <a:ext cx="3240000" cy="4321378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832" y="1868514"/>
            <a:ext cx="4320000" cy="3239135"/>
          </a:xfrm>
        </p:spPr>
      </p:pic>
    </p:spTree>
    <p:extLst>
      <p:ext uri="{BB962C8B-B14F-4D97-AF65-F5344CB8AC3E}">
        <p14:creationId xmlns:p14="http://schemas.microsoft.com/office/powerpoint/2010/main" val="100974720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urinio vietos rezervavimo ženklas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370" y="1752601"/>
            <a:ext cx="4320000" cy="3239226"/>
          </a:xfrm>
        </p:spPr>
      </p:pic>
    </p:spTree>
    <p:extLst>
      <p:ext uri="{BB962C8B-B14F-4D97-AF65-F5344CB8AC3E}">
        <p14:creationId xmlns:p14="http://schemas.microsoft.com/office/powerpoint/2010/main" val="181366167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vadinimas 3"/>
          <p:cNvSpPr>
            <a:spLocks noGrp="1"/>
          </p:cNvSpPr>
          <p:nvPr>
            <p:ph type="title"/>
          </p:nvPr>
        </p:nvSpPr>
        <p:spPr>
          <a:xfrm>
            <a:off x="1484311" y="286553"/>
            <a:ext cx="10018713" cy="1752599"/>
          </a:xfrm>
        </p:spPr>
        <p:txBody>
          <a:bodyPr>
            <a:normAutofit/>
          </a:bodyPr>
          <a:lstStyle/>
          <a:p>
            <a:pPr algn="ctr"/>
            <a: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Pagaminti pavadinimai grupėms</a:t>
            </a:r>
            <a:b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2018-09 mėn.</a:t>
            </a:r>
            <a:endParaRPr lang="lt-LT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Turinio vietos rezervavimo ženklas 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086" y="2370784"/>
            <a:ext cx="4320000" cy="3239135"/>
          </a:xfrm>
        </p:spPr>
      </p:pic>
      <p:pic>
        <p:nvPicPr>
          <p:cNvPr id="10" name="Turinio vietos rezervavimo ženklas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315" y="2370784"/>
            <a:ext cx="4320000" cy="3239135"/>
          </a:xfrm>
        </p:spPr>
      </p:pic>
    </p:spTree>
    <p:extLst>
      <p:ext uri="{BB962C8B-B14F-4D97-AF65-F5344CB8AC3E}">
        <p14:creationId xmlns:p14="http://schemas.microsoft.com/office/powerpoint/2010/main" val="318115004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086" y="1984419"/>
            <a:ext cx="4320000" cy="3239135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710" y="1984419"/>
            <a:ext cx="4320000" cy="3239135"/>
          </a:xfrm>
        </p:spPr>
      </p:pic>
    </p:spTree>
    <p:extLst>
      <p:ext uri="{BB962C8B-B14F-4D97-AF65-F5344CB8AC3E}">
        <p14:creationId xmlns:p14="http://schemas.microsoft.com/office/powerpoint/2010/main" val="92700256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086" y="1533661"/>
            <a:ext cx="4320000" cy="3239135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710" y="1533661"/>
            <a:ext cx="4320000" cy="3239135"/>
          </a:xfrm>
        </p:spPr>
      </p:pic>
    </p:spTree>
    <p:extLst>
      <p:ext uri="{BB962C8B-B14F-4D97-AF65-F5344CB8AC3E}">
        <p14:creationId xmlns:p14="http://schemas.microsoft.com/office/powerpoint/2010/main" val="404183154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vadinimas 4"/>
          <p:cNvSpPr>
            <a:spLocks noGrp="1"/>
          </p:cNvSpPr>
          <p:nvPr>
            <p:ph type="title"/>
          </p:nvPr>
        </p:nvSpPr>
        <p:spPr>
          <a:xfrm>
            <a:off x="1484311" y="286554"/>
            <a:ext cx="10018713" cy="1752599"/>
          </a:xfrm>
        </p:spPr>
        <p:txBody>
          <a:bodyPr>
            <a:normAutofit/>
          </a:bodyPr>
          <a:lstStyle/>
          <a:p>
            <a:pPr algn="ctr"/>
            <a: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Pagamintas užrašas logopedo kabinetui</a:t>
            </a:r>
            <a:b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2018-09 mėn.</a:t>
            </a:r>
            <a:endParaRPr lang="lt-LT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Turinio vietos rezervavimo ženklas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975" y="2216240"/>
            <a:ext cx="4320000" cy="3239226"/>
          </a:xfrm>
        </p:spPr>
      </p:pic>
    </p:spTree>
    <p:extLst>
      <p:ext uri="{BB962C8B-B14F-4D97-AF65-F5344CB8AC3E}">
        <p14:creationId xmlns:p14="http://schemas.microsoft.com/office/powerpoint/2010/main" val="380180152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vadinimas 3"/>
          <p:cNvSpPr>
            <a:spLocks noGrp="1"/>
          </p:cNvSpPr>
          <p:nvPr>
            <p:ph type="title"/>
          </p:nvPr>
        </p:nvSpPr>
        <p:spPr>
          <a:xfrm>
            <a:off x="1484311" y="260796"/>
            <a:ext cx="10018713" cy="1752599"/>
          </a:xfrm>
        </p:spPr>
        <p:txBody>
          <a:bodyPr>
            <a:normAutofit/>
          </a:bodyPr>
          <a:lstStyle/>
          <a:p>
            <a:pPr algn="ctr"/>
            <a: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Pagaminti užrašai „Maisto blokas“</a:t>
            </a:r>
            <a:b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2018-09 mėn.</a:t>
            </a:r>
            <a:endParaRPr lang="lt-LT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Turinio vietos rezervavimo ženklas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086" y="2267754"/>
            <a:ext cx="4320000" cy="3239135"/>
          </a:xfrm>
        </p:spPr>
      </p:pic>
      <p:pic>
        <p:nvPicPr>
          <p:cNvPr id="8" name="Turinio vietos rezervavimo ženklas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710" y="2267754"/>
            <a:ext cx="4320000" cy="3239135"/>
          </a:xfrm>
        </p:spPr>
      </p:pic>
    </p:spTree>
    <p:extLst>
      <p:ext uri="{BB962C8B-B14F-4D97-AF65-F5344CB8AC3E}">
        <p14:creationId xmlns:p14="http://schemas.microsoft.com/office/powerpoint/2010/main" val="258804083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1484311" y="286553"/>
            <a:ext cx="10018713" cy="1752599"/>
          </a:xfrm>
        </p:spPr>
        <p:txBody>
          <a:bodyPr>
            <a:normAutofit/>
          </a:bodyPr>
          <a:lstStyle/>
          <a:p>
            <a:pPr algn="ctr"/>
            <a: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Pakeisti kabinetų, salės, kitų patalpų užrašai</a:t>
            </a:r>
            <a:b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2018-09 mėn.</a:t>
            </a:r>
            <a:endParaRPr lang="lt-LT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570" y="2383662"/>
            <a:ext cx="4320000" cy="3239135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831" y="2383662"/>
            <a:ext cx="4320000" cy="3239135"/>
          </a:xfrm>
        </p:spPr>
      </p:pic>
    </p:spTree>
    <p:extLst>
      <p:ext uri="{BB962C8B-B14F-4D97-AF65-F5344CB8AC3E}">
        <p14:creationId xmlns:p14="http://schemas.microsoft.com/office/powerpoint/2010/main" val="233379004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086" y="1662449"/>
            <a:ext cx="4320000" cy="3239135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831" y="1662449"/>
            <a:ext cx="4320000" cy="3239135"/>
          </a:xfrm>
        </p:spPr>
      </p:pic>
    </p:spTree>
    <p:extLst>
      <p:ext uri="{BB962C8B-B14F-4D97-AF65-F5344CB8AC3E}">
        <p14:creationId xmlns:p14="http://schemas.microsoft.com/office/powerpoint/2010/main" val="4213143777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aralaksas">
  <a:themeElements>
    <a:clrScheme name="Paralaksas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aksas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aksas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</TotalTime>
  <Words>401</Words>
  <Application>Microsoft Office PowerPoint</Application>
  <PresentationFormat>Plačiaekranė</PresentationFormat>
  <Paragraphs>65</Paragraphs>
  <Slides>131</Slides>
  <Notes>0</Notes>
  <HiddenSlides>0</HiddenSlides>
  <MMClips>0</MMClips>
  <ScaleCrop>false</ScaleCrop>
  <HeadingPairs>
    <vt:vector size="6" baseType="variant">
      <vt:variant>
        <vt:lpstr>Naudojami šriftai</vt:lpstr>
      </vt:variant>
      <vt:variant>
        <vt:i4>6</vt:i4>
      </vt:variant>
      <vt:variant>
        <vt:lpstr>Tema</vt:lpstr>
      </vt:variant>
      <vt:variant>
        <vt:i4>2</vt:i4>
      </vt:variant>
      <vt:variant>
        <vt:lpstr>Skaidrių pavadinimai</vt:lpstr>
      </vt:variant>
      <vt:variant>
        <vt:i4>131</vt:i4>
      </vt:variant>
    </vt:vector>
  </HeadingPairs>
  <TitlesOfParts>
    <vt:vector size="139" baseType="lpstr">
      <vt:lpstr>Arial</vt:lpstr>
      <vt:lpstr>Calibri</vt:lpstr>
      <vt:lpstr>Calibri Light</vt:lpstr>
      <vt:lpstr>Corbel</vt:lpstr>
      <vt:lpstr>Times New Roman</vt:lpstr>
      <vt:lpstr>Wingdings 2</vt:lpstr>
      <vt:lpstr>HDOfficeLightV0</vt:lpstr>
      <vt:lpstr>Paralaksas</vt:lpstr>
      <vt:lpstr>PANEVĖŽIO LOPŠELIS-DARŽELIS „ŽIBUTĖ“  VADOVO ATASKAITA ĮSTAIGOS BENDRUOMENEI  UŽ 2018 METUS</vt:lpstr>
      <vt:lpstr>„PowerPoint“ pateiktis</vt:lpstr>
      <vt:lpstr>Pakeistas dviejų pavėsinių stogas skardine danga 2018-01 mėn.</vt:lpstr>
      <vt:lpstr>„PowerPoint“ pateiktis</vt:lpstr>
      <vt:lpstr>„PowerPoint“ pateiktis</vt:lpstr>
      <vt:lpstr>„PowerPoint“ pateiktis</vt:lpstr>
      <vt:lpstr>„PowerPoint“ pateiktis</vt:lpstr>
      <vt:lpstr>Išrauti nupjautų medžių kelmai 2018-04 mėn.</vt:lpstr>
      <vt:lpstr>„PowerPoint“ pateiktis</vt:lpstr>
      <vt:lpstr>Statoma „Smagučių“ grupės lauko žaidimų aikštelėje pavėsinė  2018-04 mėn.</vt:lpstr>
      <vt:lpstr>Atvežta naujai statomų „Smagučių“, „Boružėlių“, „Nykštukų“ grupių lauko žaidimų aikštelėse pavėsinių stogo danga 2018-04 mėn.</vt:lpstr>
      <vt:lpstr>„PowerPoint“ pateiktis</vt:lpstr>
      <vt:lpstr>Restauruojama darželio lauko siena 2018-04 mėn.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Darželio teritorija prie tvoros apsodinta tujomis 2018-04 mėn.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Baigta statyti „Smagučių“ grupės lauko žaidimų aikštelėje pavėsinė 2018-04 mėn.</vt:lpstr>
      <vt:lpstr>Užvirinami tvoroje esantys apskritimai, keliantys vaiko galvos įstrigimo pavojų 2018-04 mėn.</vt:lpstr>
      <vt:lpstr>„PowerPoint“ pateiktis</vt:lpstr>
      <vt:lpstr>„PowerPoint“ pateiktis</vt:lpstr>
      <vt:lpstr>Užvirinami balkonėlio,  esančio prie avarinių laiptų, dideli tarpai 2018-05 mėn.</vt:lpstr>
      <vt:lpstr>Išvežami išrauti nupjautų medžių kelmai 2018-05 mėn.</vt:lpstr>
      <vt:lpstr>„PowerPoint“ pateiktis</vt:lpstr>
      <vt:lpstr>Ruošiama statyti „Nykštukų“ ir  „Boružėlių“ grupių pavėsinė 2018-05 mėn.</vt:lpstr>
      <vt:lpstr>Baigta statyti „Boružėlių“ ir „Nykštukų“ pavėsinė 2018-06 mėn.</vt:lpstr>
      <vt:lpstr>Pradėta vidinio kiemelio rekonstrukcija 2018-05 mėn.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Tvora sužeminama nuo tvoros apačios 2018-07 mėn.</vt:lpstr>
      <vt:lpstr>„PowerPoint“ pateiktis</vt:lpstr>
      <vt:lpstr>„PowerPoint“ pateiktis</vt:lpstr>
      <vt:lpstr>Baigta balkonėlio rekonstrukcija 2018-07 mėn.</vt:lpstr>
      <vt:lpstr>Rekonstruota tvorelė prie laiptų į rūsį 2018-07 mėn.</vt:lpstr>
      <vt:lpstr>Rekonstruota tvorelė ir turėklai prie maisto bloko įėjimo 2018-07 mėn.</vt:lpstr>
      <vt:lpstr>Pradėta statyti pavėsinė vidiniame kiemelyje ankstyvojo amžiaus grupės vaikams 2018-07 mėn.</vt:lpstr>
      <vt:lpstr>„PowerPoint“ pateiktis</vt:lpstr>
      <vt:lpstr>Rekonstruota, perdažyta lauko siena prie įėjimo į rūsį 2018-08 mėn. </vt:lpstr>
      <vt:lpstr>Papuošta darželio kiemo teritorija vazonais 2018-08 mėn.</vt:lpstr>
      <vt:lpstr>Lauko žaidimų aikštelės pažymėtos žymekliais 2018-09 mėn.</vt:lpstr>
      <vt:lpstr>„PowerPoint“ pateiktis</vt:lpstr>
      <vt:lpstr>„PowerPoint“ pateiktis</vt:lpstr>
      <vt:lpstr>Rekonstruota lauko siena prie darželio paradinių durų 2018-09 mėn.</vt:lpstr>
      <vt:lpstr>Įmontuoti lauko žaidimų aikštelėse žymekliai su pagalbos telefono numeriu  2018-09 mėn.</vt:lpstr>
      <vt:lpstr>Įrengta lauko žaidimų aikštelė vidiniame kiemelyje ankstyvojo amžiaus vaikams 2018-10 mėn.</vt:lpstr>
      <vt:lpstr>„PowerPoint“ pateiktis</vt:lpstr>
      <vt:lpstr>Pakeisti vandentiekio vamzdžiai „Nykštukų“ grupės  prausykloje, tualete 2018-02 mėn.</vt:lpstr>
      <vt:lpstr>„PowerPoint“ pateiktis</vt:lpstr>
      <vt:lpstr>„PowerPoint“ pateiktis</vt:lpstr>
      <vt:lpstr>„PowerPoint“ pateiktis</vt:lpstr>
      <vt:lpstr>„PowerPoint“ pateiktis</vt:lpstr>
      <vt:lpstr>Pakeisti vandentiekio vamzdžiai „Boružėlių“ grupės  prausykloje, tualete 2018-02 mėn.</vt:lpstr>
      <vt:lpstr>„PowerPoint“ pateiktis</vt:lpstr>
      <vt:lpstr>„PowerPoint“ pateiktis</vt:lpstr>
      <vt:lpstr>„PowerPoint“ pateiktis</vt:lpstr>
      <vt:lpstr>„PowerPoint“ pateiktis</vt:lpstr>
      <vt:lpstr>Plytelėmis išklijuotos grindys koridoriuje į „Nykštukų“ grupę 2018-02mėn.</vt:lpstr>
      <vt:lpstr>Pastatyta pertvara (siena) logopediniam kabinetui 2018-02 mėn.</vt:lpstr>
      <vt:lpstr>Įrengtas logopedinis kabinetas 2018-03 mėn.</vt:lpstr>
      <vt:lpstr>„PowerPoint“ pateiktis</vt:lpstr>
      <vt:lpstr>Logopediniam kabinetui įvestas vandentiekis, kanalizacija, įmontuota kriauklė 2018-03 mėn.</vt:lpstr>
      <vt:lpstr>Grupių miegamuosiuose pastatytos naujos spintos  vaikų patalynei dėti 2018-03 mėn.</vt:lpstr>
      <vt:lpstr>Pakeisti vandentiekio, kanalizacijos vamzdžiai buvusios skalbyklos patalpoje 2018-05 mėn.</vt:lpstr>
      <vt:lpstr>„PowerPoint“ pateiktis</vt:lpstr>
      <vt:lpstr>„PowerPoint“ pateiktis</vt:lpstr>
      <vt:lpstr>„PowerPoint“ pateiktis</vt:lpstr>
      <vt:lpstr>Įstatytos naujos durys į „Smagučių“, „Boružėlių“ grupes 2018-07 mėn.</vt:lpstr>
      <vt:lpstr>Kapitališkai suremontuota priešmokyklinės „Smagučių“ grupės vaikų rūbinėlė, pastatytos naujos drabužinės, įmontuota spintelė po kriaukle, įmontuoti demonstraciniai stendai 2018-07, 08, 09 mėn.</vt:lpstr>
      <vt:lpstr>„PowerPoint“ pateiktis</vt:lpstr>
      <vt:lpstr>„PowerPoint“ pateiktis</vt:lpstr>
      <vt:lpstr>„PowerPoint“ pateiktis</vt:lpstr>
      <vt:lpstr>Dalinai atnaujinta „Smagučių“, kitos grupės 2018-08 mėn.</vt:lpstr>
      <vt:lpstr>Likviduoti avariniai padariniai „Boružėlių“ grupėje 2018-08 mėn.</vt:lpstr>
      <vt:lpstr>Sumontuoti nauji baldai logopediniame kabinete 2018-08 mėn.</vt:lpstr>
      <vt:lpstr>„PowerPoint“ pateiktis</vt:lpstr>
      <vt:lpstr>Pakeisti vamzdynai rūsio patalpoje 2018-09 mėn.</vt:lpstr>
      <vt:lpstr>„PowerPoint“ pateiktis</vt:lpstr>
      <vt:lpstr>„PowerPoint“ pateiktis</vt:lpstr>
      <vt:lpstr>Pagaminti pavadinimai grupėms 2018-09 mėn.</vt:lpstr>
      <vt:lpstr>„PowerPoint“ pateiktis</vt:lpstr>
      <vt:lpstr>„PowerPoint“ pateiktis</vt:lpstr>
      <vt:lpstr>Pagamintas užrašas logopedo kabinetui 2018-09 mėn.</vt:lpstr>
      <vt:lpstr>Pagaminti užrašai „Maisto blokas“ 2018-09 mėn.</vt:lpstr>
      <vt:lpstr>Pakeisti kabinetų, salės, kitų patalpų užrašai 2018-09 mėn.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Darželio koridoriuose, grupėse įmontuoti lavinamieji vaikams žaislai 2018-10 mėn.</vt:lpstr>
      <vt:lpstr>„PowerPoint“ pateiktis</vt:lpstr>
      <vt:lpstr>Įmontuotos logopediniame kabinete, grupėse, miegamuosiuose, rūbinėlėje, koridoriuje, kitose patalpose žaliuzės 2018-11 mėn.</vt:lpstr>
      <vt:lpstr>„PowerPoint“ pateiktis</vt:lpstr>
      <vt:lpstr>„PowerPoint“ pateiktis</vt:lpstr>
      <vt:lpstr>„PowerPoint“ pateiktis</vt:lpstr>
      <vt:lpstr>Suremontuotas maisto sandėlis, pakeistas kanalizacijos vamzdis nuo  II aukšto „Boružėlių“ grupės rūbinėlės 2018-10, 11, 12 mėn.</vt:lpstr>
      <vt:lpstr>„PowerPoint“ pateiktis</vt:lpstr>
      <vt:lpstr>„PowerPoint“ pateiktis</vt:lpstr>
      <vt:lpstr>Įrengta skalbinių priėmimo-išdavimo patalpa 2018-10, 11, 12 mėn.</vt:lpstr>
      <vt:lpstr>„PowerPoint“ pateiktis</vt:lpstr>
      <vt:lpstr>Suremontuotas „Maisto bloko“ koridorius 2018-10, 11, 12 mėn.</vt:lpstr>
      <vt:lpstr>„PowerPoint“ pateiktis</vt:lpstr>
      <vt:lpstr>Suremontuota virėjų persirengimo patalpa 2018-10, 11, 12 mėn.</vt:lpstr>
      <vt:lpstr>„PowerPoint“ pateiktis</vt:lpstr>
      <vt:lpstr>Suremontuotas „Meškiukų“ grupės miegamasis 2018-11, 12 mėn.</vt:lpstr>
      <vt:lpstr>„PowerPoint“ pateiktis</vt:lpstr>
      <vt:lpstr>„PowerPoint“ pateiktis</vt:lpstr>
      <vt:lpstr>„PowerPoint“ pateiktis</vt:lpstr>
      <vt:lpstr>„PowerPoint“ pateiktis</vt:lpstr>
      <vt:lpstr>Išremontuotas „Zuikio Bumbulio“ grupės miegamasis 2018-11, 12 mėn.</vt:lpstr>
      <vt:lpstr>„PowerPoint“ pateiktis</vt:lpstr>
      <vt:lpstr>Dalinai atnaujintas koridorius į „Zuikio Bumbulio“ grupę 2018-11, 12 mėn.</vt:lpstr>
      <vt:lpstr>Įrengtos kabyklos, įmontuotas veidrodis koridoriuje  prie salės 2018-12 mėn.</vt:lpstr>
      <vt:lpstr>Salėje įmontuotas ventiliatorius 2018-12 mėn.</vt:lpstr>
      <vt:lpstr>  AČIŪ !!!     Už 2018 metus  lopšelio-darželio bendruomenei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PANEVĖŽIO LOPŠELIS-DARŽELIS „ŽIBUTĖ“  VADOVO ATASKAITA ĮSTAIGOS BENDRUOMENEI UŽ 2018 METUS</dc:title>
  <dc:creator>Loreta Simanavičienė</dc:creator>
  <cp:lastModifiedBy>„Windows“ vartotojas</cp:lastModifiedBy>
  <cp:revision>31</cp:revision>
  <dcterms:created xsi:type="dcterms:W3CDTF">2019-01-28T19:51:15Z</dcterms:created>
  <dcterms:modified xsi:type="dcterms:W3CDTF">2019-02-07T09:25:12Z</dcterms:modified>
</cp:coreProperties>
</file>